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76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y="10287000" cx="18288000"/>
  <p:notesSz cx="7010400" cy="9296400"/>
  <p:embeddedFontLst>
    <p:embeddedFont>
      <p:font typeface="Open Sans"/>
      <p:regular r:id="rId32"/>
      <p:bold r:id="rId33"/>
      <p:italic r:id="rId34"/>
      <p:boldItalic r:id="rId35"/>
    </p:embeddedFont>
    <p:embeddedFont>
      <p:font typeface="Century Gothic"/>
      <p:regular r:id="rId36"/>
      <p:bold r:id="rId37"/>
      <p:italic r:id="rId38"/>
      <p:boldItalic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3240">
          <p15:clr>
            <a:srgbClr val="A4A3A4"/>
          </p15:clr>
        </p15:guide>
        <p15:guide id="2" pos="8570">
          <p15:clr>
            <a:srgbClr val="A4A3A4"/>
          </p15:clr>
        </p15:guide>
      </p15:sldGuideLst>
    </p:ext>
    <p:ext uri="{2D200454-40CA-4A62-9FC3-DE9A4176ACB9}">
      <p15:notesGuideLst>
        <p15:guide id="1" orient="horz" pos="5710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240" orient="horz"/>
        <p:guide pos="8570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5710" orient="horz"/>
        <p:guide pos="2208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OpenSans-bold.fntdata"/><Relationship Id="rId10" Type="http://schemas.openxmlformats.org/officeDocument/2006/relationships/slide" Target="slides/slide5.xml"/><Relationship Id="rId32" Type="http://schemas.openxmlformats.org/officeDocument/2006/relationships/font" Target="fonts/OpenSans-regular.fntdata"/><Relationship Id="rId13" Type="http://schemas.openxmlformats.org/officeDocument/2006/relationships/slide" Target="slides/slide8.xml"/><Relationship Id="rId35" Type="http://schemas.openxmlformats.org/officeDocument/2006/relationships/font" Target="fonts/OpenSans-boldItalic.fntdata"/><Relationship Id="rId12" Type="http://schemas.openxmlformats.org/officeDocument/2006/relationships/slide" Target="slides/slide7.xml"/><Relationship Id="rId34" Type="http://schemas.openxmlformats.org/officeDocument/2006/relationships/font" Target="fonts/OpenSans-italic.fntdata"/><Relationship Id="rId15" Type="http://schemas.openxmlformats.org/officeDocument/2006/relationships/slide" Target="slides/slide10.xml"/><Relationship Id="rId37" Type="http://schemas.openxmlformats.org/officeDocument/2006/relationships/font" Target="fonts/CenturyGothic-bold.fntdata"/><Relationship Id="rId14" Type="http://schemas.openxmlformats.org/officeDocument/2006/relationships/slide" Target="slides/slide9.xml"/><Relationship Id="rId36" Type="http://schemas.openxmlformats.org/officeDocument/2006/relationships/font" Target="fonts/CenturyGothic-regular.fntdata"/><Relationship Id="rId17" Type="http://schemas.openxmlformats.org/officeDocument/2006/relationships/slide" Target="slides/slide12.xml"/><Relationship Id="rId39" Type="http://schemas.openxmlformats.org/officeDocument/2006/relationships/font" Target="fonts/CenturyGothic-boldItalic.fntdata"/><Relationship Id="rId16" Type="http://schemas.openxmlformats.org/officeDocument/2006/relationships/slide" Target="slides/slide11.xml"/><Relationship Id="rId38" Type="http://schemas.openxmlformats.org/officeDocument/2006/relationships/font" Target="fonts/CenturyGothic-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.png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970938" y="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>
            <a:lvl1pPr indent="-3810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683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Arial"/>
              <a:buChar char="‒"/>
              <a:defRPr b="0" i="0" sz="2200" u="none" cap="none" strike="noStrike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61950" lvl="2" marL="1371600" marR="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Font typeface="Open Sans"/>
              <a:buChar char="›"/>
              <a:defRPr b="0" i="0" sz="2100" u="none" cap="none" strike="noStrike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55600" lvl="3" marL="1828800" marR="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42900" lvl="4" marL="2286000" marR="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Open Sans"/>
              <a:buChar char="»"/>
              <a:defRPr b="0" i="0" sz="1800" u="none" cap="none" strike="noStrike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568621" y="8761857"/>
            <a:ext cx="2336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575" lIns="93175" spcFirstLastPara="1" rIns="93175" wrap="square" tIns="465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0" y="8761857"/>
            <a:ext cx="545253" cy="4648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575" lIns="93175" spcFirstLastPara="1" rIns="93175" wrap="square" tIns="465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100" u="none" cap="none" strike="noStrik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1100" u="none" cap="none" strike="noStrike"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9" name="Google Shape;9;n"/>
          <p:cNvCxnSpPr/>
          <p:nvPr/>
        </p:nvCxnSpPr>
        <p:spPr>
          <a:xfrm>
            <a:off x="311574" y="8703270"/>
            <a:ext cx="6387253" cy="0"/>
          </a:xfrm>
          <a:prstGeom prst="straightConnector1">
            <a:avLst/>
          </a:prstGeom>
          <a:noFill/>
          <a:ln cap="flat" cmpd="sng" w="9525">
            <a:solidFill>
              <a:srgbClr val="AAAAAA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descr="Dell_1c_rgb_gray.emf" id="10" name="Google Shape;10;n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258555" y="8768829"/>
            <a:ext cx="467360" cy="46482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4" name="Google Shape;184;p1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-190478" lvl="0" marL="342878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</a:pPr>
            <a:r>
              <a:t/>
            </a:r>
            <a:endParaRPr/>
          </a:p>
        </p:txBody>
      </p:sp>
      <p:sp>
        <p:nvSpPr>
          <p:cNvPr id="185" name="Google Shape;185;p1:notes"/>
          <p:cNvSpPr txBox="1"/>
          <p:nvPr>
            <p:ph idx="12" type="sldNum"/>
          </p:nvPr>
        </p:nvSpPr>
        <p:spPr>
          <a:xfrm>
            <a:off x="0" y="8761857"/>
            <a:ext cx="545253" cy="4648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1:notes"/>
          <p:cNvSpPr txBox="1"/>
          <p:nvPr>
            <p:ph idx="11" type="ftr"/>
          </p:nvPr>
        </p:nvSpPr>
        <p:spPr>
          <a:xfrm>
            <a:off x="568621" y="8761857"/>
            <a:ext cx="2336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Confidential - Preliminary DRAFT</a:t>
            </a: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0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10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1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11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2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12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3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13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4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14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5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15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6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16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7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17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8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18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9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19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2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0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20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1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21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2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22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3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23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4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p24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5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25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6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26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3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4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4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5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5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6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6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7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7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8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8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9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9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esentation Cover" showMasterSp="0">
  <p:cSld name="Presentation Cover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"/>
          <p:cNvSpPr txBox="1"/>
          <p:nvPr>
            <p:ph type="title"/>
          </p:nvPr>
        </p:nvSpPr>
        <p:spPr>
          <a:xfrm>
            <a:off x="7467600" y="4677156"/>
            <a:ext cx="9180576" cy="150876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Font typeface="Century Gothic"/>
              <a:buNone/>
              <a:defRPr b="1" sz="7200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2"/>
          <p:cNvSpPr txBox="1"/>
          <p:nvPr>
            <p:ph idx="1" type="body"/>
          </p:nvPr>
        </p:nvSpPr>
        <p:spPr>
          <a:xfrm>
            <a:off x="7467600" y="6858000"/>
            <a:ext cx="9162288" cy="12070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spcBef>
                <a:spcPts val="768"/>
              </a:spcBef>
              <a:spcAft>
                <a:spcPts val="0"/>
              </a:spcAft>
              <a:buSzPts val="4000"/>
              <a:buNone/>
              <a:defRPr i="1" sz="4000">
                <a:solidFill>
                  <a:schemeClr val="accent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342900" lvl="1" marL="914400" algn="l">
              <a:spcBef>
                <a:spcPts val="384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768"/>
              </a:spcBef>
              <a:spcAft>
                <a:spcPts val="0"/>
              </a:spcAft>
              <a:buSzPts val="1800"/>
              <a:buChar char="›"/>
              <a:defRPr/>
            </a:lvl3pPr>
            <a:lvl4pPr indent="-342900" lvl="3" marL="1828800" algn="l">
              <a:spcBef>
                <a:spcPts val="672"/>
              </a:spcBef>
              <a:spcAft>
                <a:spcPts val="0"/>
              </a:spcAft>
              <a:buSzPts val="1800"/>
              <a:buChar char="»"/>
              <a:defRPr/>
            </a:lvl4pPr>
            <a:lvl5pPr indent="-342900" lvl="4" marL="2286000" algn="l">
              <a:spcBef>
                <a:spcPts val="576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38" name="Google Shape;38;p2"/>
          <p:cNvCxnSpPr/>
          <p:nvPr/>
        </p:nvCxnSpPr>
        <p:spPr>
          <a:xfrm>
            <a:off x="895350" y="1181100"/>
            <a:ext cx="16497301" cy="0"/>
          </a:xfrm>
          <a:prstGeom prst="straightConnector1">
            <a:avLst/>
          </a:prstGeom>
          <a:noFill/>
          <a:ln cap="flat" cmpd="sng" w="9525">
            <a:solidFill>
              <a:srgbClr val="AAAAA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9" name="Google Shape;39;p2"/>
          <p:cNvCxnSpPr/>
          <p:nvPr/>
        </p:nvCxnSpPr>
        <p:spPr>
          <a:xfrm>
            <a:off x="914400" y="9258300"/>
            <a:ext cx="16459200" cy="0"/>
          </a:xfrm>
          <a:prstGeom prst="straightConnector1">
            <a:avLst/>
          </a:prstGeom>
          <a:noFill/>
          <a:ln cap="flat" cmpd="sng" w="9525">
            <a:solidFill>
              <a:srgbClr val="AAAAAA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0" name="Google Shape;40;p2"/>
          <p:cNvSpPr/>
          <p:nvPr/>
        </p:nvSpPr>
        <p:spPr>
          <a:xfrm>
            <a:off x="0" y="0"/>
            <a:ext cx="18288001" cy="571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182850" spcFirstLastPara="1" rIns="182850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41" name="Google Shape;41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905000" y="1638300"/>
            <a:ext cx="3339563" cy="72771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" name="Google Shape;42;p2"/>
          <p:cNvCxnSpPr/>
          <p:nvPr/>
        </p:nvCxnSpPr>
        <p:spPr>
          <a:xfrm>
            <a:off x="895350" y="1181100"/>
            <a:ext cx="16497301" cy="0"/>
          </a:xfrm>
          <a:prstGeom prst="straightConnector1">
            <a:avLst/>
          </a:prstGeom>
          <a:noFill/>
          <a:ln cap="flat" cmpd="sng" w="9525">
            <a:solidFill>
              <a:srgbClr val="AAAAA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3" name="Google Shape;43;p2"/>
          <p:cNvCxnSpPr/>
          <p:nvPr/>
        </p:nvCxnSpPr>
        <p:spPr>
          <a:xfrm>
            <a:off x="914400" y="9258300"/>
            <a:ext cx="16459200" cy="0"/>
          </a:xfrm>
          <a:prstGeom prst="straightConnector1">
            <a:avLst/>
          </a:prstGeom>
          <a:noFill/>
          <a:ln cap="flat" cmpd="sng" w="9525">
            <a:solidFill>
              <a:srgbClr val="AAAAAA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4" name="Google Shape;44;p2"/>
          <p:cNvSpPr/>
          <p:nvPr/>
        </p:nvSpPr>
        <p:spPr>
          <a:xfrm>
            <a:off x="0" y="0"/>
            <a:ext cx="18288001" cy="571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182850" spcFirstLastPara="1" rIns="182850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45" name="Google Shape;45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905000" y="1638300"/>
            <a:ext cx="3339563" cy="7277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_Graphics/Sidebar2">
  <p:cSld name="3_Graphics/Sidebar2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1"/>
          <p:cNvSpPr/>
          <p:nvPr/>
        </p:nvSpPr>
        <p:spPr>
          <a:xfrm>
            <a:off x="859537" y="2308860"/>
            <a:ext cx="4224528" cy="548640"/>
          </a:xfrm>
          <a:prstGeom prst="round2SameRect">
            <a:avLst>
              <a:gd fmla="val 15798" name="adj1"/>
              <a:gd fmla="val 0" name="adj2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182850" spcFirstLastPara="1" rIns="182850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8" name="Google Shape;88;p11"/>
          <p:cNvSpPr/>
          <p:nvPr/>
        </p:nvSpPr>
        <p:spPr>
          <a:xfrm>
            <a:off x="859537" y="2308860"/>
            <a:ext cx="4224528" cy="548640"/>
          </a:xfrm>
          <a:prstGeom prst="round2SameRect">
            <a:avLst>
              <a:gd fmla="val 15798" name="adj1"/>
              <a:gd fmla="val 0" name="adj2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182850" spcFirstLastPara="1" rIns="182850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9" name="Google Shape;89;p11"/>
          <p:cNvSpPr txBox="1"/>
          <p:nvPr>
            <p:ph type="title"/>
          </p:nvPr>
        </p:nvSpPr>
        <p:spPr>
          <a:xfrm>
            <a:off x="859537" y="731520"/>
            <a:ext cx="16477488" cy="14401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11"/>
          <p:cNvSpPr txBox="1"/>
          <p:nvPr>
            <p:ph idx="1" type="body"/>
          </p:nvPr>
        </p:nvSpPr>
        <p:spPr>
          <a:xfrm>
            <a:off x="5303521" y="2286000"/>
            <a:ext cx="12033504" cy="66568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508000" lvl="0" marL="457200" algn="l">
              <a:spcBef>
                <a:spcPts val="960"/>
              </a:spcBef>
              <a:spcAft>
                <a:spcPts val="0"/>
              </a:spcAft>
              <a:buSzPts val="4400"/>
              <a:buChar char="•"/>
              <a:defRPr>
                <a:solidFill>
                  <a:schemeClr val="accent5"/>
                </a:solidFill>
              </a:defRPr>
            </a:lvl1pPr>
            <a:lvl2pPr indent="-457200" lvl="1" marL="914400" algn="l">
              <a:spcBef>
                <a:spcPts val="720"/>
              </a:spcBef>
              <a:spcAft>
                <a:spcPts val="0"/>
              </a:spcAft>
              <a:buSzPts val="3600"/>
              <a:buChar char="–"/>
              <a:defRPr>
                <a:solidFill>
                  <a:schemeClr val="accent5"/>
                </a:solidFill>
              </a:defRPr>
            </a:lvl2pPr>
            <a:lvl3pPr indent="-431800" lvl="2" marL="1371600" algn="l">
              <a:spcBef>
                <a:spcPts val="768"/>
              </a:spcBef>
              <a:spcAft>
                <a:spcPts val="0"/>
              </a:spcAft>
              <a:buSzPts val="3200"/>
              <a:buChar char="›"/>
              <a:defRPr>
                <a:solidFill>
                  <a:schemeClr val="accent5"/>
                </a:solidFill>
              </a:defRPr>
            </a:lvl3pPr>
            <a:lvl4pPr indent="-406400" lvl="3" marL="1828800" algn="l">
              <a:spcBef>
                <a:spcPts val="672"/>
              </a:spcBef>
              <a:spcAft>
                <a:spcPts val="0"/>
              </a:spcAft>
              <a:buSzPts val="2800"/>
              <a:buChar char="»"/>
              <a:defRPr>
                <a:solidFill>
                  <a:schemeClr val="accent5"/>
                </a:solidFill>
              </a:defRPr>
            </a:lvl4pPr>
            <a:lvl5pPr indent="-381000" lvl="4" marL="2286000" algn="l">
              <a:spcBef>
                <a:spcPts val="576"/>
              </a:spcBef>
              <a:spcAft>
                <a:spcPts val="0"/>
              </a:spcAft>
              <a:buSzPts val="2400"/>
              <a:buChar char="»"/>
              <a:defRPr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1" name="Google Shape;91;p11"/>
          <p:cNvSpPr txBox="1"/>
          <p:nvPr>
            <p:ph idx="2" type="body"/>
          </p:nvPr>
        </p:nvSpPr>
        <p:spPr>
          <a:xfrm>
            <a:off x="859537" y="2857500"/>
            <a:ext cx="4224528" cy="607161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81000" lvl="0" marL="457200" algn="l">
              <a:spcBef>
                <a:spcPts val="960"/>
              </a:spcBef>
              <a:spcAft>
                <a:spcPts val="0"/>
              </a:spcAft>
              <a:buClr>
                <a:schemeClr val="accent5"/>
              </a:buClr>
              <a:buSzPts val="2400"/>
              <a:buChar char="•"/>
              <a:defRPr sz="2400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68300" lvl="1" marL="914400" algn="l">
              <a:spcBef>
                <a:spcPts val="480"/>
              </a:spcBef>
              <a:spcAft>
                <a:spcPts val="0"/>
              </a:spcAft>
              <a:buClr>
                <a:schemeClr val="accent5"/>
              </a:buClr>
              <a:buSzPts val="2200"/>
              <a:buChar char="–"/>
              <a:defRPr sz="2200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61950" lvl="2" marL="1371600" algn="l">
              <a:spcBef>
                <a:spcPts val="768"/>
              </a:spcBef>
              <a:spcAft>
                <a:spcPts val="0"/>
              </a:spcAft>
              <a:buClr>
                <a:schemeClr val="accent5"/>
              </a:buClr>
              <a:buSzPts val="2100"/>
              <a:buChar char="›"/>
              <a:defRPr sz="21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42900" lvl="3" marL="1828800" algn="l">
              <a:spcBef>
                <a:spcPts val="672"/>
              </a:spcBef>
              <a:spcAft>
                <a:spcPts val="0"/>
              </a:spcAft>
              <a:buSzPts val="1800"/>
              <a:buChar char="»"/>
              <a:defRPr/>
            </a:lvl4pPr>
            <a:lvl5pPr indent="-342900" lvl="4" marL="2286000" algn="l">
              <a:spcBef>
                <a:spcPts val="576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2" name="Google Shape;92;p11"/>
          <p:cNvSpPr txBox="1"/>
          <p:nvPr>
            <p:ph idx="3" type="body"/>
          </p:nvPr>
        </p:nvSpPr>
        <p:spPr>
          <a:xfrm>
            <a:off x="859537" y="2310570"/>
            <a:ext cx="4224528" cy="4326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spcBef>
                <a:spcPts val="96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algn="l">
              <a:spcBef>
                <a:spcPts val="48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768"/>
              </a:spcBef>
              <a:spcAft>
                <a:spcPts val="0"/>
              </a:spcAft>
              <a:buSzPts val="1800"/>
              <a:buChar char="›"/>
              <a:defRPr/>
            </a:lvl3pPr>
            <a:lvl4pPr indent="-342900" lvl="3" marL="1828800" algn="l">
              <a:spcBef>
                <a:spcPts val="672"/>
              </a:spcBef>
              <a:spcAft>
                <a:spcPts val="0"/>
              </a:spcAft>
              <a:buSzPts val="1800"/>
              <a:buChar char="»"/>
              <a:defRPr/>
            </a:lvl4pPr>
            <a:lvl5pPr indent="-342900" lvl="4" marL="2286000" algn="l">
              <a:spcBef>
                <a:spcPts val="576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4_Graphics/Sidebar2">
  <p:cSld name="4_Graphics/Sidebar2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2"/>
          <p:cNvSpPr/>
          <p:nvPr/>
        </p:nvSpPr>
        <p:spPr>
          <a:xfrm>
            <a:off x="859537" y="2308860"/>
            <a:ext cx="4224528" cy="548640"/>
          </a:xfrm>
          <a:prstGeom prst="round2SameRect">
            <a:avLst>
              <a:gd fmla="val 15798" name="adj1"/>
              <a:gd fmla="val 0" name="adj2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182850" spcFirstLastPara="1" rIns="182850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5" name="Google Shape;95;p12"/>
          <p:cNvSpPr/>
          <p:nvPr/>
        </p:nvSpPr>
        <p:spPr>
          <a:xfrm>
            <a:off x="859537" y="2308860"/>
            <a:ext cx="4224528" cy="548640"/>
          </a:xfrm>
          <a:prstGeom prst="round2SameRect">
            <a:avLst>
              <a:gd fmla="val 15798" name="adj1"/>
              <a:gd fmla="val 0" name="adj2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182850" spcFirstLastPara="1" rIns="182850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6" name="Google Shape;96;p12"/>
          <p:cNvSpPr txBox="1"/>
          <p:nvPr>
            <p:ph type="title"/>
          </p:nvPr>
        </p:nvSpPr>
        <p:spPr>
          <a:xfrm>
            <a:off x="859537" y="731520"/>
            <a:ext cx="16477488" cy="14401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12"/>
          <p:cNvSpPr txBox="1"/>
          <p:nvPr>
            <p:ph idx="1" type="body"/>
          </p:nvPr>
        </p:nvSpPr>
        <p:spPr>
          <a:xfrm>
            <a:off x="5303521" y="2286000"/>
            <a:ext cx="12033504" cy="66568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508000" lvl="0" marL="457200" algn="l">
              <a:spcBef>
                <a:spcPts val="960"/>
              </a:spcBef>
              <a:spcAft>
                <a:spcPts val="0"/>
              </a:spcAft>
              <a:buSzPts val="4400"/>
              <a:buChar char="•"/>
              <a:defRPr>
                <a:solidFill>
                  <a:schemeClr val="accent5"/>
                </a:solidFill>
              </a:defRPr>
            </a:lvl1pPr>
            <a:lvl2pPr indent="-457200" lvl="1" marL="914400" algn="l">
              <a:spcBef>
                <a:spcPts val="720"/>
              </a:spcBef>
              <a:spcAft>
                <a:spcPts val="0"/>
              </a:spcAft>
              <a:buSzPts val="3600"/>
              <a:buChar char="–"/>
              <a:defRPr>
                <a:solidFill>
                  <a:schemeClr val="accent5"/>
                </a:solidFill>
              </a:defRPr>
            </a:lvl2pPr>
            <a:lvl3pPr indent="-431800" lvl="2" marL="1371600" algn="l">
              <a:spcBef>
                <a:spcPts val="768"/>
              </a:spcBef>
              <a:spcAft>
                <a:spcPts val="0"/>
              </a:spcAft>
              <a:buSzPts val="3200"/>
              <a:buChar char="›"/>
              <a:defRPr>
                <a:solidFill>
                  <a:schemeClr val="accent5"/>
                </a:solidFill>
              </a:defRPr>
            </a:lvl3pPr>
            <a:lvl4pPr indent="-406400" lvl="3" marL="1828800" algn="l">
              <a:spcBef>
                <a:spcPts val="672"/>
              </a:spcBef>
              <a:spcAft>
                <a:spcPts val="0"/>
              </a:spcAft>
              <a:buSzPts val="2800"/>
              <a:buChar char="»"/>
              <a:defRPr>
                <a:solidFill>
                  <a:schemeClr val="accent5"/>
                </a:solidFill>
              </a:defRPr>
            </a:lvl4pPr>
            <a:lvl5pPr indent="-381000" lvl="4" marL="2286000" algn="l">
              <a:spcBef>
                <a:spcPts val="576"/>
              </a:spcBef>
              <a:spcAft>
                <a:spcPts val="0"/>
              </a:spcAft>
              <a:buSzPts val="2400"/>
              <a:buChar char="»"/>
              <a:defRPr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8" name="Google Shape;98;p12"/>
          <p:cNvSpPr txBox="1"/>
          <p:nvPr>
            <p:ph idx="2" type="body"/>
          </p:nvPr>
        </p:nvSpPr>
        <p:spPr>
          <a:xfrm>
            <a:off x="859537" y="2857500"/>
            <a:ext cx="4224528" cy="607161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81000" lvl="0" marL="457200" algn="l">
              <a:spcBef>
                <a:spcPts val="960"/>
              </a:spcBef>
              <a:spcAft>
                <a:spcPts val="0"/>
              </a:spcAft>
              <a:buClr>
                <a:schemeClr val="accent5"/>
              </a:buClr>
              <a:buSzPts val="2400"/>
              <a:buChar char="•"/>
              <a:defRPr sz="2400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68300" lvl="1" marL="914400" algn="l">
              <a:spcBef>
                <a:spcPts val="480"/>
              </a:spcBef>
              <a:spcAft>
                <a:spcPts val="0"/>
              </a:spcAft>
              <a:buClr>
                <a:schemeClr val="accent5"/>
              </a:buClr>
              <a:buSzPts val="2200"/>
              <a:buChar char="–"/>
              <a:defRPr sz="2200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61950" lvl="2" marL="1371600" algn="l">
              <a:spcBef>
                <a:spcPts val="768"/>
              </a:spcBef>
              <a:spcAft>
                <a:spcPts val="0"/>
              </a:spcAft>
              <a:buClr>
                <a:schemeClr val="accent5"/>
              </a:buClr>
              <a:buSzPts val="2100"/>
              <a:buChar char="›"/>
              <a:defRPr sz="21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42900" lvl="3" marL="1828800" algn="l">
              <a:spcBef>
                <a:spcPts val="672"/>
              </a:spcBef>
              <a:spcAft>
                <a:spcPts val="0"/>
              </a:spcAft>
              <a:buSzPts val="1800"/>
              <a:buChar char="»"/>
              <a:defRPr/>
            </a:lvl4pPr>
            <a:lvl5pPr indent="-342900" lvl="4" marL="2286000" algn="l">
              <a:spcBef>
                <a:spcPts val="576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9" name="Google Shape;99;p12"/>
          <p:cNvSpPr txBox="1"/>
          <p:nvPr>
            <p:ph idx="3" type="body"/>
          </p:nvPr>
        </p:nvSpPr>
        <p:spPr>
          <a:xfrm>
            <a:off x="859537" y="2310570"/>
            <a:ext cx="4224528" cy="4326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spcBef>
                <a:spcPts val="96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algn="l">
              <a:spcBef>
                <a:spcPts val="48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768"/>
              </a:spcBef>
              <a:spcAft>
                <a:spcPts val="0"/>
              </a:spcAft>
              <a:buSzPts val="1800"/>
              <a:buChar char="›"/>
              <a:defRPr/>
            </a:lvl3pPr>
            <a:lvl4pPr indent="-342900" lvl="3" marL="1828800" algn="l">
              <a:spcBef>
                <a:spcPts val="672"/>
              </a:spcBef>
              <a:spcAft>
                <a:spcPts val="0"/>
              </a:spcAft>
              <a:buSzPts val="1800"/>
              <a:buChar char="»"/>
              <a:defRPr/>
            </a:lvl4pPr>
            <a:lvl5pPr indent="-342900" lvl="4" marL="2286000" algn="l">
              <a:spcBef>
                <a:spcPts val="576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Graphics/Sidebar with Subheader2">
  <p:cSld name="Graphics/Sidebar with Subheader2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3"/>
          <p:cNvSpPr/>
          <p:nvPr/>
        </p:nvSpPr>
        <p:spPr>
          <a:xfrm>
            <a:off x="859537" y="3451860"/>
            <a:ext cx="4224528" cy="548640"/>
          </a:xfrm>
          <a:prstGeom prst="round2SameRect">
            <a:avLst>
              <a:gd fmla="val 15798" name="adj1"/>
              <a:gd fmla="val 0" name="adj2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182850" spcFirstLastPara="1" rIns="182850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2" name="Google Shape;102;p13"/>
          <p:cNvSpPr txBox="1"/>
          <p:nvPr>
            <p:ph type="title"/>
          </p:nvPr>
        </p:nvSpPr>
        <p:spPr>
          <a:xfrm>
            <a:off x="859537" y="731520"/>
            <a:ext cx="16477488" cy="14401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13"/>
          <p:cNvSpPr txBox="1"/>
          <p:nvPr>
            <p:ph idx="1" type="body"/>
          </p:nvPr>
        </p:nvSpPr>
        <p:spPr>
          <a:xfrm>
            <a:off x="5285232" y="3429000"/>
            <a:ext cx="12033504" cy="56509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508000" lvl="0" marL="457200" algn="l">
              <a:spcBef>
                <a:spcPts val="960"/>
              </a:spcBef>
              <a:spcAft>
                <a:spcPts val="0"/>
              </a:spcAft>
              <a:buSzPts val="4400"/>
              <a:buChar char="•"/>
              <a:defRPr>
                <a:solidFill>
                  <a:schemeClr val="accent5"/>
                </a:solidFill>
              </a:defRPr>
            </a:lvl1pPr>
            <a:lvl2pPr indent="-457200" lvl="1" marL="914400" algn="l">
              <a:spcBef>
                <a:spcPts val="720"/>
              </a:spcBef>
              <a:spcAft>
                <a:spcPts val="0"/>
              </a:spcAft>
              <a:buSzPts val="3600"/>
              <a:buChar char="–"/>
              <a:defRPr>
                <a:solidFill>
                  <a:schemeClr val="accent5"/>
                </a:solidFill>
              </a:defRPr>
            </a:lvl2pPr>
            <a:lvl3pPr indent="-431800" lvl="2" marL="1371600" algn="l">
              <a:spcBef>
                <a:spcPts val="768"/>
              </a:spcBef>
              <a:spcAft>
                <a:spcPts val="0"/>
              </a:spcAft>
              <a:buSzPts val="3200"/>
              <a:buChar char="›"/>
              <a:defRPr>
                <a:solidFill>
                  <a:schemeClr val="accent5"/>
                </a:solidFill>
              </a:defRPr>
            </a:lvl3pPr>
            <a:lvl4pPr indent="-406400" lvl="3" marL="1828800" algn="l">
              <a:spcBef>
                <a:spcPts val="672"/>
              </a:spcBef>
              <a:spcAft>
                <a:spcPts val="0"/>
              </a:spcAft>
              <a:buSzPts val="2800"/>
              <a:buChar char="»"/>
              <a:defRPr>
                <a:solidFill>
                  <a:schemeClr val="accent5"/>
                </a:solidFill>
              </a:defRPr>
            </a:lvl4pPr>
            <a:lvl5pPr indent="-381000" lvl="4" marL="2286000" algn="l">
              <a:spcBef>
                <a:spcPts val="576"/>
              </a:spcBef>
              <a:spcAft>
                <a:spcPts val="0"/>
              </a:spcAft>
              <a:buSzPts val="2400"/>
              <a:buChar char="»"/>
              <a:defRPr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4" name="Google Shape;104;p13"/>
          <p:cNvSpPr txBox="1"/>
          <p:nvPr>
            <p:ph idx="2" type="body"/>
          </p:nvPr>
        </p:nvSpPr>
        <p:spPr>
          <a:xfrm>
            <a:off x="859537" y="2244852"/>
            <a:ext cx="16477488" cy="10698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960"/>
              </a:spcBef>
              <a:spcAft>
                <a:spcPts val="0"/>
              </a:spcAft>
              <a:buSzPts val="3200"/>
              <a:buFont typeface="Arial"/>
              <a:buNone/>
              <a:defRPr i="1" sz="3200">
                <a:solidFill>
                  <a:schemeClr val="accent5"/>
                </a:solidFill>
              </a:defRPr>
            </a:lvl1pPr>
            <a:lvl2pPr indent="-228600" lvl="1" marL="914400" algn="l">
              <a:spcBef>
                <a:spcPts val="640"/>
              </a:spcBef>
              <a:spcAft>
                <a:spcPts val="0"/>
              </a:spcAft>
              <a:buSzPts val="3200"/>
              <a:buFont typeface="Arial"/>
              <a:buNone/>
              <a:defRPr sz="3200">
                <a:solidFill>
                  <a:schemeClr val="lt2"/>
                </a:solidFill>
              </a:defRPr>
            </a:lvl2pPr>
            <a:lvl3pPr indent="-228600" lvl="2" marL="1371600" algn="l">
              <a:spcBef>
                <a:spcPts val="768"/>
              </a:spcBef>
              <a:spcAft>
                <a:spcPts val="0"/>
              </a:spcAft>
              <a:buSzPts val="3200"/>
              <a:buFont typeface="Arial"/>
              <a:buNone/>
              <a:defRPr sz="3200">
                <a:solidFill>
                  <a:schemeClr val="lt2"/>
                </a:solidFill>
              </a:defRPr>
            </a:lvl3pPr>
            <a:lvl4pPr indent="-228600" lvl="3" marL="1828800" algn="l">
              <a:spcBef>
                <a:spcPts val="672"/>
              </a:spcBef>
              <a:spcAft>
                <a:spcPts val="0"/>
              </a:spcAft>
              <a:buSzPts val="3200"/>
              <a:buFont typeface="Arial"/>
              <a:buNone/>
              <a:defRPr sz="3200">
                <a:solidFill>
                  <a:schemeClr val="lt2"/>
                </a:solidFill>
              </a:defRPr>
            </a:lvl4pPr>
            <a:lvl5pPr indent="-228600" lvl="4" marL="2286000" algn="l">
              <a:spcBef>
                <a:spcPts val="576"/>
              </a:spcBef>
              <a:spcAft>
                <a:spcPts val="0"/>
              </a:spcAft>
              <a:buSzPts val="3200"/>
              <a:buFont typeface="Arial"/>
              <a:buNone/>
              <a:defRPr sz="3200">
                <a:solidFill>
                  <a:schemeClr val="lt2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5" name="Google Shape;105;p13"/>
          <p:cNvSpPr txBox="1"/>
          <p:nvPr>
            <p:ph idx="3" type="body"/>
          </p:nvPr>
        </p:nvSpPr>
        <p:spPr>
          <a:xfrm>
            <a:off x="859537" y="4000501"/>
            <a:ext cx="4224528" cy="507868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81000" lvl="0" marL="457200" algn="l">
              <a:spcBef>
                <a:spcPts val="960"/>
              </a:spcBef>
              <a:spcAft>
                <a:spcPts val="0"/>
              </a:spcAft>
              <a:buClr>
                <a:schemeClr val="accent5"/>
              </a:buClr>
              <a:buSzPts val="2400"/>
              <a:buChar char="•"/>
              <a:defRPr sz="2400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68300" lvl="1" marL="914400" algn="l">
              <a:spcBef>
                <a:spcPts val="480"/>
              </a:spcBef>
              <a:spcAft>
                <a:spcPts val="0"/>
              </a:spcAft>
              <a:buClr>
                <a:schemeClr val="accent5"/>
              </a:buClr>
              <a:buSzPts val="2200"/>
              <a:buChar char="–"/>
              <a:defRPr sz="2200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61950" lvl="2" marL="1371600" algn="l">
              <a:spcBef>
                <a:spcPts val="768"/>
              </a:spcBef>
              <a:spcAft>
                <a:spcPts val="0"/>
              </a:spcAft>
              <a:buClr>
                <a:schemeClr val="accent5"/>
              </a:buClr>
              <a:buSzPts val="2100"/>
              <a:buChar char="›"/>
              <a:defRPr sz="2100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42900" lvl="3" marL="1828800" algn="l">
              <a:spcBef>
                <a:spcPts val="672"/>
              </a:spcBef>
              <a:spcAft>
                <a:spcPts val="0"/>
              </a:spcAft>
              <a:buSzPts val="1800"/>
              <a:buChar char="»"/>
              <a:defRPr/>
            </a:lvl4pPr>
            <a:lvl5pPr indent="-342900" lvl="4" marL="2286000" algn="l">
              <a:spcBef>
                <a:spcPts val="576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6" name="Google Shape;106;p13"/>
          <p:cNvSpPr/>
          <p:nvPr/>
        </p:nvSpPr>
        <p:spPr>
          <a:xfrm>
            <a:off x="859537" y="3451860"/>
            <a:ext cx="4224528" cy="548640"/>
          </a:xfrm>
          <a:prstGeom prst="round2SameRect">
            <a:avLst>
              <a:gd fmla="val 15798" name="adj1"/>
              <a:gd fmla="val 0" name="adj2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182850" spcFirstLastPara="1" rIns="182850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7" name="Google Shape;107;p13"/>
          <p:cNvSpPr txBox="1"/>
          <p:nvPr>
            <p:ph idx="4" type="body"/>
          </p:nvPr>
        </p:nvSpPr>
        <p:spPr>
          <a:xfrm>
            <a:off x="848421" y="3502152"/>
            <a:ext cx="4224528" cy="4326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spcBef>
                <a:spcPts val="96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algn="l">
              <a:spcBef>
                <a:spcPts val="48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768"/>
              </a:spcBef>
              <a:spcAft>
                <a:spcPts val="0"/>
              </a:spcAft>
              <a:buSzPts val="1800"/>
              <a:buChar char="›"/>
              <a:defRPr/>
            </a:lvl3pPr>
            <a:lvl4pPr indent="-342900" lvl="3" marL="1828800" algn="l">
              <a:spcBef>
                <a:spcPts val="672"/>
              </a:spcBef>
              <a:spcAft>
                <a:spcPts val="0"/>
              </a:spcAft>
              <a:buSzPts val="1800"/>
              <a:buChar char="»"/>
              <a:defRPr/>
            </a:lvl4pPr>
            <a:lvl5pPr indent="-342900" lvl="4" marL="2286000" algn="l">
              <a:spcBef>
                <a:spcPts val="576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Graphics/Sidebar with Subheader2">
  <p:cSld name="1_Graphics/Sidebar with Subheader2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4"/>
          <p:cNvSpPr/>
          <p:nvPr/>
        </p:nvSpPr>
        <p:spPr>
          <a:xfrm>
            <a:off x="859537" y="3451860"/>
            <a:ext cx="4224528" cy="548640"/>
          </a:xfrm>
          <a:prstGeom prst="round2SameRect">
            <a:avLst>
              <a:gd fmla="val 15798" name="adj1"/>
              <a:gd fmla="val 0" name="adj2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182850" spcFirstLastPara="1" rIns="182850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0" name="Google Shape;110;p14"/>
          <p:cNvSpPr txBox="1"/>
          <p:nvPr>
            <p:ph type="title"/>
          </p:nvPr>
        </p:nvSpPr>
        <p:spPr>
          <a:xfrm>
            <a:off x="859537" y="731520"/>
            <a:ext cx="16477488" cy="14401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14"/>
          <p:cNvSpPr txBox="1"/>
          <p:nvPr>
            <p:ph idx="1" type="body"/>
          </p:nvPr>
        </p:nvSpPr>
        <p:spPr>
          <a:xfrm>
            <a:off x="5285232" y="3429000"/>
            <a:ext cx="12033504" cy="56509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508000" lvl="0" marL="457200" algn="l">
              <a:spcBef>
                <a:spcPts val="960"/>
              </a:spcBef>
              <a:spcAft>
                <a:spcPts val="0"/>
              </a:spcAft>
              <a:buSzPts val="4400"/>
              <a:buChar char="•"/>
              <a:defRPr>
                <a:solidFill>
                  <a:schemeClr val="dk1"/>
                </a:solidFill>
              </a:defRPr>
            </a:lvl1pPr>
            <a:lvl2pPr indent="-457200" lvl="1" marL="914400" algn="l">
              <a:spcBef>
                <a:spcPts val="720"/>
              </a:spcBef>
              <a:spcAft>
                <a:spcPts val="0"/>
              </a:spcAft>
              <a:buSzPts val="3600"/>
              <a:buChar char="–"/>
              <a:defRPr>
                <a:solidFill>
                  <a:schemeClr val="dk1"/>
                </a:solidFill>
              </a:defRPr>
            </a:lvl2pPr>
            <a:lvl3pPr indent="-431800" lvl="2" marL="1371600" algn="l">
              <a:spcBef>
                <a:spcPts val="768"/>
              </a:spcBef>
              <a:spcAft>
                <a:spcPts val="0"/>
              </a:spcAft>
              <a:buSzPts val="3200"/>
              <a:buChar char="›"/>
              <a:defRPr>
                <a:solidFill>
                  <a:schemeClr val="accent5"/>
                </a:solidFill>
              </a:defRPr>
            </a:lvl3pPr>
            <a:lvl4pPr indent="-406400" lvl="3" marL="1828800" algn="l">
              <a:spcBef>
                <a:spcPts val="672"/>
              </a:spcBef>
              <a:spcAft>
                <a:spcPts val="0"/>
              </a:spcAft>
              <a:buSzPts val="2800"/>
              <a:buChar char="»"/>
              <a:defRPr>
                <a:solidFill>
                  <a:schemeClr val="dk1"/>
                </a:solidFill>
              </a:defRPr>
            </a:lvl4pPr>
            <a:lvl5pPr indent="-381000" lvl="4" marL="2286000" algn="l">
              <a:spcBef>
                <a:spcPts val="576"/>
              </a:spcBef>
              <a:spcAft>
                <a:spcPts val="0"/>
              </a:spcAft>
              <a:buSzPts val="2400"/>
              <a:buChar char="»"/>
              <a:defRPr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2" name="Google Shape;112;p14"/>
          <p:cNvSpPr txBox="1"/>
          <p:nvPr>
            <p:ph idx="2" type="body"/>
          </p:nvPr>
        </p:nvSpPr>
        <p:spPr>
          <a:xfrm>
            <a:off x="859537" y="2244852"/>
            <a:ext cx="16477488" cy="10698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960"/>
              </a:spcBef>
              <a:spcAft>
                <a:spcPts val="0"/>
              </a:spcAft>
              <a:buSzPts val="3200"/>
              <a:buFont typeface="Arial"/>
              <a:buNone/>
              <a:defRPr i="1" sz="3200">
                <a:solidFill>
                  <a:schemeClr val="dk1"/>
                </a:solidFill>
              </a:defRPr>
            </a:lvl1pPr>
            <a:lvl2pPr indent="-228600" lvl="1" marL="914400" algn="l">
              <a:spcBef>
                <a:spcPts val="640"/>
              </a:spcBef>
              <a:spcAft>
                <a:spcPts val="0"/>
              </a:spcAft>
              <a:buSzPts val="3200"/>
              <a:buFont typeface="Arial"/>
              <a:buNone/>
              <a:defRPr sz="3200">
                <a:solidFill>
                  <a:schemeClr val="lt2"/>
                </a:solidFill>
              </a:defRPr>
            </a:lvl2pPr>
            <a:lvl3pPr indent="-228600" lvl="2" marL="1371600" algn="l">
              <a:spcBef>
                <a:spcPts val="768"/>
              </a:spcBef>
              <a:spcAft>
                <a:spcPts val="0"/>
              </a:spcAft>
              <a:buSzPts val="3200"/>
              <a:buFont typeface="Arial"/>
              <a:buNone/>
              <a:defRPr sz="3200">
                <a:solidFill>
                  <a:schemeClr val="lt2"/>
                </a:solidFill>
              </a:defRPr>
            </a:lvl3pPr>
            <a:lvl4pPr indent="-228600" lvl="3" marL="1828800" algn="l">
              <a:spcBef>
                <a:spcPts val="672"/>
              </a:spcBef>
              <a:spcAft>
                <a:spcPts val="0"/>
              </a:spcAft>
              <a:buSzPts val="3200"/>
              <a:buFont typeface="Arial"/>
              <a:buNone/>
              <a:defRPr sz="3200">
                <a:solidFill>
                  <a:schemeClr val="lt2"/>
                </a:solidFill>
              </a:defRPr>
            </a:lvl4pPr>
            <a:lvl5pPr indent="-228600" lvl="4" marL="2286000" algn="l">
              <a:spcBef>
                <a:spcPts val="576"/>
              </a:spcBef>
              <a:spcAft>
                <a:spcPts val="0"/>
              </a:spcAft>
              <a:buSzPts val="3200"/>
              <a:buFont typeface="Arial"/>
              <a:buNone/>
              <a:defRPr sz="3200">
                <a:solidFill>
                  <a:schemeClr val="lt2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3" name="Google Shape;113;p14"/>
          <p:cNvSpPr txBox="1"/>
          <p:nvPr>
            <p:ph idx="3" type="body"/>
          </p:nvPr>
        </p:nvSpPr>
        <p:spPr>
          <a:xfrm>
            <a:off x="859537" y="4000501"/>
            <a:ext cx="4224528" cy="507868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81000" lvl="0" marL="457200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683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200"/>
              <a:buChar char="–"/>
              <a:defRPr sz="2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61950" lvl="2" marL="1371600" algn="l">
              <a:spcBef>
                <a:spcPts val="768"/>
              </a:spcBef>
              <a:spcAft>
                <a:spcPts val="0"/>
              </a:spcAft>
              <a:buClr>
                <a:schemeClr val="dk1"/>
              </a:buClr>
              <a:buSzPts val="2100"/>
              <a:buChar char="›"/>
              <a:defRPr sz="2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42900" lvl="3" marL="1828800" algn="l">
              <a:spcBef>
                <a:spcPts val="672"/>
              </a:spcBef>
              <a:spcAft>
                <a:spcPts val="0"/>
              </a:spcAft>
              <a:buSzPts val="1800"/>
              <a:buChar char="»"/>
              <a:defRPr/>
            </a:lvl4pPr>
            <a:lvl5pPr indent="-342900" lvl="4" marL="2286000" algn="l">
              <a:spcBef>
                <a:spcPts val="576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4" name="Google Shape;114;p14"/>
          <p:cNvSpPr/>
          <p:nvPr/>
        </p:nvSpPr>
        <p:spPr>
          <a:xfrm>
            <a:off x="859537" y="3451860"/>
            <a:ext cx="4224528" cy="548640"/>
          </a:xfrm>
          <a:prstGeom prst="round2SameRect">
            <a:avLst>
              <a:gd fmla="val 15798" name="adj1"/>
              <a:gd fmla="val 0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182850" spcFirstLastPara="1" rIns="182850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5" name="Google Shape;115;p14"/>
          <p:cNvSpPr txBox="1"/>
          <p:nvPr>
            <p:ph idx="4" type="body"/>
          </p:nvPr>
        </p:nvSpPr>
        <p:spPr>
          <a:xfrm>
            <a:off x="848421" y="3502152"/>
            <a:ext cx="4224528" cy="4326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spcBef>
                <a:spcPts val="96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algn="l">
              <a:spcBef>
                <a:spcPts val="48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768"/>
              </a:spcBef>
              <a:spcAft>
                <a:spcPts val="0"/>
              </a:spcAft>
              <a:buSzPts val="1800"/>
              <a:buChar char="›"/>
              <a:defRPr/>
            </a:lvl3pPr>
            <a:lvl4pPr indent="-342900" lvl="3" marL="1828800" algn="l">
              <a:spcBef>
                <a:spcPts val="672"/>
              </a:spcBef>
              <a:spcAft>
                <a:spcPts val="0"/>
              </a:spcAft>
              <a:buSzPts val="1800"/>
              <a:buChar char="»"/>
              <a:defRPr/>
            </a:lvl4pPr>
            <a:lvl5pPr indent="-342900" lvl="4" marL="2286000" algn="l">
              <a:spcBef>
                <a:spcPts val="576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Graphics/Sidebar with Subheader2">
  <p:cSld name="2_Graphics/Sidebar with Subheader2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5"/>
          <p:cNvSpPr/>
          <p:nvPr/>
        </p:nvSpPr>
        <p:spPr>
          <a:xfrm>
            <a:off x="859537" y="3451860"/>
            <a:ext cx="4224528" cy="548640"/>
          </a:xfrm>
          <a:prstGeom prst="round2SameRect">
            <a:avLst>
              <a:gd fmla="val 15798" name="adj1"/>
              <a:gd fmla="val 0" name="adj2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182850" spcFirstLastPara="1" rIns="182850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8" name="Google Shape;118;p15"/>
          <p:cNvSpPr txBox="1"/>
          <p:nvPr>
            <p:ph type="title"/>
          </p:nvPr>
        </p:nvSpPr>
        <p:spPr>
          <a:xfrm>
            <a:off x="859537" y="731520"/>
            <a:ext cx="16477488" cy="14401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15"/>
          <p:cNvSpPr txBox="1"/>
          <p:nvPr>
            <p:ph idx="1" type="body"/>
          </p:nvPr>
        </p:nvSpPr>
        <p:spPr>
          <a:xfrm>
            <a:off x="5285232" y="3429000"/>
            <a:ext cx="12033504" cy="56509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508000" lvl="0" marL="457200" algn="l">
              <a:spcBef>
                <a:spcPts val="960"/>
              </a:spcBef>
              <a:spcAft>
                <a:spcPts val="0"/>
              </a:spcAft>
              <a:buSzPts val="4400"/>
              <a:buChar char="•"/>
              <a:defRPr>
                <a:solidFill>
                  <a:schemeClr val="accent5"/>
                </a:solidFill>
              </a:defRPr>
            </a:lvl1pPr>
            <a:lvl2pPr indent="-457200" lvl="1" marL="914400" algn="l">
              <a:spcBef>
                <a:spcPts val="720"/>
              </a:spcBef>
              <a:spcAft>
                <a:spcPts val="0"/>
              </a:spcAft>
              <a:buSzPts val="3600"/>
              <a:buChar char="–"/>
              <a:defRPr>
                <a:solidFill>
                  <a:schemeClr val="accent5"/>
                </a:solidFill>
              </a:defRPr>
            </a:lvl2pPr>
            <a:lvl3pPr indent="-431800" lvl="2" marL="1371600" algn="l">
              <a:spcBef>
                <a:spcPts val="768"/>
              </a:spcBef>
              <a:spcAft>
                <a:spcPts val="0"/>
              </a:spcAft>
              <a:buSzPts val="3200"/>
              <a:buChar char="›"/>
              <a:defRPr>
                <a:solidFill>
                  <a:schemeClr val="accent5"/>
                </a:solidFill>
              </a:defRPr>
            </a:lvl3pPr>
            <a:lvl4pPr indent="-406400" lvl="3" marL="1828800" algn="l">
              <a:spcBef>
                <a:spcPts val="672"/>
              </a:spcBef>
              <a:spcAft>
                <a:spcPts val="0"/>
              </a:spcAft>
              <a:buSzPts val="2800"/>
              <a:buChar char="»"/>
              <a:defRPr>
                <a:solidFill>
                  <a:schemeClr val="accent5"/>
                </a:solidFill>
              </a:defRPr>
            </a:lvl4pPr>
            <a:lvl5pPr indent="-381000" lvl="4" marL="2286000" algn="l">
              <a:spcBef>
                <a:spcPts val="576"/>
              </a:spcBef>
              <a:spcAft>
                <a:spcPts val="0"/>
              </a:spcAft>
              <a:buSzPts val="2400"/>
              <a:buChar char="»"/>
              <a:defRPr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0" name="Google Shape;120;p15"/>
          <p:cNvSpPr txBox="1"/>
          <p:nvPr>
            <p:ph idx="2" type="body"/>
          </p:nvPr>
        </p:nvSpPr>
        <p:spPr>
          <a:xfrm>
            <a:off x="859537" y="2244852"/>
            <a:ext cx="16477488" cy="10698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960"/>
              </a:spcBef>
              <a:spcAft>
                <a:spcPts val="0"/>
              </a:spcAft>
              <a:buSzPts val="3200"/>
              <a:buFont typeface="Arial"/>
              <a:buNone/>
              <a:defRPr i="1" sz="3200">
                <a:solidFill>
                  <a:schemeClr val="accent5"/>
                </a:solidFill>
              </a:defRPr>
            </a:lvl1pPr>
            <a:lvl2pPr indent="-228600" lvl="1" marL="914400" algn="l">
              <a:spcBef>
                <a:spcPts val="640"/>
              </a:spcBef>
              <a:spcAft>
                <a:spcPts val="0"/>
              </a:spcAft>
              <a:buSzPts val="3200"/>
              <a:buFont typeface="Arial"/>
              <a:buNone/>
              <a:defRPr sz="3200">
                <a:solidFill>
                  <a:schemeClr val="lt2"/>
                </a:solidFill>
              </a:defRPr>
            </a:lvl2pPr>
            <a:lvl3pPr indent="-228600" lvl="2" marL="1371600" algn="l">
              <a:spcBef>
                <a:spcPts val="768"/>
              </a:spcBef>
              <a:spcAft>
                <a:spcPts val="0"/>
              </a:spcAft>
              <a:buSzPts val="3200"/>
              <a:buFont typeface="Arial"/>
              <a:buNone/>
              <a:defRPr sz="3200">
                <a:solidFill>
                  <a:schemeClr val="lt2"/>
                </a:solidFill>
              </a:defRPr>
            </a:lvl3pPr>
            <a:lvl4pPr indent="-228600" lvl="3" marL="1828800" algn="l">
              <a:spcBef>
                <a:spcPts val="672"/>
              </a:spcBef>
              <a:spcAft>
                <a:spcPts val="0"/>
              </a:spcAft>
              <a:buSzPts val="3200"/>
              <a:buFont typeface="Arial"/>
              <a:buNone/>
              <a:defRPr sz="3200">
                <a:solidFill>
                  <a:schemeClr val="lt2"/>
                </a:solidFill>
              </a:defRPr>
            </a:lvl4pPr>
            <a:lvl5pPr indent="-228600" lvl="4" marL="2286000" algn="l">
              <a:spcBef>
                <a:spcPts val="576"/>
              </a:spcBef>
              <a:spcAft>
                <a:spcPts val="0"/>
              </a:spcAft>
              <a:buSzPts val="3200"/>
              <a:buFont typeface="Arial"/>
              <a:buNone/>
              <a:defRPr sz="3200">
                <a:solidFill>
                  <a:schemeClr val="lt2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1" name="Google Shape;121;p15"/>
          <p:cNvSpPr txBox="1"/>
          <p:nvPr>
            <p:ph idx="3" type="body"/>
          </p:nvPr>
        </p:nvSpPr>
        <p:spPr>
          <a:xfrm>
            <a:off x="859537" y="4000501"/>
            <a:ext cx="4224528" cy="507868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81000" lvl="0" marL="457200" algn="l">
              <a:spcBef>
                <a:spcPts val="960"/>
              </a:spcBef>
              <a:spcAft>
                <a:spcPts val="0"/>
              </a:spcAft>
              <a:buClr>
                <a:schemeClr val="accent5"/>
              </a:buClr>
              <a:buSzPts val="2400"/>
              <a:buChar char="•"/>
              <a:defRPr sz="2400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68300" lvl="1" marL="914400" algn="l">
              <a:spcBef>
                <a:spcPts val="480"/>
              </a:spcBef>
              <a:spcAft>
                <a:spcPts val="0"/>
              </a:spcAft>
              <a:buClr>
                <a:schemeClr val="accent5"/>
              </a:buClr>
              <a:buSzPts val="2200"/>
              <a:buChar char="–"/>
              <a:defRPr sz="2200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61950" lvl="2" marL="1371600" algn="l">
              <a:spcBef>
                <a:spcPts val="768"/>
              </a:spcBef>
              <a:spcAft>
                <a:spcPts val="0"/>
              </a:spcAft>
              <a:buClr>
                <a:schemeClr val="accent5"/>
              </a:buClr>
              <a:buSzPts val="2100"/>
              <a:buChar char="›"/>
              <a:defRPr sz="2100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42900" lvl="3" marL="1828800" algn="l">
              <a:spcBef>
                <a:spcPts val="672"/>
              </a:spcBef>
              <a:spcAft>
                <a:spcPts val="0"/>
              </a:spcAft>
              <a:buSzPts val="1800"/>
              <a:buChar char="»"/>
              <a:defRPr/>
            </a:lvl4pPr>
            <a:lvl5pPr indent="-342900" lvl="4" marL="2286000" algn="l">
              <a:spcBef>
                <a:spcPts val="576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2" name="Google Shape;122;p15"/>
          <p:cNvSpPr/>
          <p:nvPr/>
        </p:nvSpPr>
        <p:spPr>
          <a:xfrm>
            <a:off x="859537" y="3451860"/>
            <a:ext cx="4224528" cy="548640"/>
          </a:xfrm>
          <a:prstGeom prst="round2SameRect">
            <a:avLst>
              <a:gd fmla="val 15798" name="adj1"/>
              <a:gd fmla="val 0" name="adj2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182850" spcFirstLastPara="1" rIns="182850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3" name="Google Shape;123;p15"/>
          <p:cNvSpPr txBox="1"/>
          <p:nvPr>
            <p:ph idx="4" type="body"/>
          </p:nvPr>
        </p:nvSpPr>
        <p:spPr>
          <a:xfrm>
            <a:off x="848421" y="3502152"/>
            <a:ext cx="4224528" cy="4326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spcBef>
                <a:spcPts val="96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algn="l">
              <a:spcBef>
                <a:spcPts val="48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768"/>
              </a:spcBef>
              <a:spcAft>
                <a:spcPts val="0"/>
              </a:spcAft>
              <a:buSzPts val="1800"/>
              <a:buChar char="›"/>
              <a:defRPr/>
            </a:lvl3pPr>
            <a:lvl4pPr indent="-342900" lvl="3" marL="1828800" algn="l">
              <a:spcBef>
                <a:spcPts val="672"/>
              </a:spcBef>
              <a:spcAft>
                <a:spcPts val="0"/>
              </a:spcAft>
              <a:buSzPts val="1800"/>
              <a:buChar char="»"/>
              <a:defRPr/>
            </a:lvl4pPr>
            <a:lvl5pPr indent="-342900" lvl="4" marL="2286000" algn="l">
              <a:spcBef>
                <a:spcPts val="576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_Graphics/Sidebar with Subheader2">
  <p:cSld name="3_Graphics/Sidebar with Subheader2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6"/>
          <p:cNvSpPr/>
          <p:nvPr/>
        </p:nvSpPr>
        <p:spPr>
          <a:xfrm>
            <a:off x="859537" y="3451860"/>
            <a:ext cx="4224528" cy="548640"/>
          </a:xfrm>
          <a:prstGeom prst="round2SameRect">
            <a:avLst>
              <a:gd fmla="val 15798" name="adj1"/>
              <a:gd fmla="val 0" name="adj2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182850" spcFirstLastPara="1" rIns="182850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6" name="Google Shape;126;p16"/>
          <p:cNvSpPr txBox="1"/>
          <p:nvPr>
            <p:ph type="title"/>
          </p:nvPr>
        </p:nvSpPr>
        <p:spPr>
          <a:xfrm>
            <a:off x="859537" y="731520"/>
            <a:ext cx="16477488" cy="14401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16"/>
          <p:cNvSpPr txBox="1"/>
          <p:nvPr>
            <p:ph idx="1" type="body"/>
          </p:nvPr>
        </p:nvSpPr>
        <p:spPr>
          <a:xfrm>
            <a:off x="5285232" y="3429000"/>
            <a:ext cx="12033504" cy="56509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508000" lvl="0" marL="457200" algn="l">
              <a:spcBef>
                <a:spcPts val="960"/>
              </a:spcBef>
              <a:spcAft>
                <a:spcPts val="0"/>
              </a:spcAft>
              <a:buSzPts val="4400"/>
              <a:buChar char="•"/>
              <a:defRPr>
                <a:solidFill>
                  <a:schemeClr val="accent5"/>
                </a:solidFill>
              </a:defRPr>
            </a:lvl1pPr>
            <a:lvl2pPr indent="-457200" lvl="1" marL="914400" algn="l">
              <a:spcBef>
                <a:spcPts val="720"/>
              </a:spcBef>
              <a:spcAft>
                <a:spcPts val="0"/>
              </a:spcAft>
              <a:buSzPts val="3600"/>
              <a:buChar char="–"/>
              <a:defRPr>
                <a:solidFill>
                  <a:schemeClr val="accent5"/>
                </a:solidFill>
              </a:defRPr>
            </a:lvl2pPr>
            <a:lvl3pPr indent="-431800" lvl="2" marL="1371600" algn="l">
              <a:spcBef>
                <a:spcPts val="768"/>
              </a:spcBef>
              <a:spcAft>
                <a:spcPts val="0"/>
              </a:spcAft>
              <a:buSzPts val="3200"/>
              <a:buChar char="›"/>
              <a:defRPr>
                <a:solidFill>
                  <a:schemeClr val="accent5"/>
                </a:solidFill>
              </a:defRPr>
            </a:lvl3pPr>
            <a:lvl4pPr indent="-406400" lvl="3" marL="1828800" algn="l">
              <a:spcBef>
                <a:spcPts val="672"/>
              </a:spcBef>
              <a:spcAft>
                <a:spcPts val="0"/>
              </a:spcAft>
              <a:buSzPts val="2800"/>
              <a:buChar char="»"/>
              <a:defRPr>
                <a:solidFill>
                  <a:schemeClr val="accent5"/>
                </a:solidFill>
              </a:defRPr>
            </a:lvl4pPr>
            <a:lvl5pPr indent="-381000" lvl="4" marL="2286000" algn="l">
              <a:spcBef>
                <a:spcPts val="576"/>
              </a:spcBef>
              <a:spcAft>
                <a:spcPts val="0"/>
              </a:spcAft>
              <a:buSzPts val="2400"/>
              <a:buChar char="»"/>
              <a:defRPr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8" name="Google Shape;128;p16"/>
          <p:cNvSpPr txBox="1"/>
          <p:nvPr>
            <p:ph idx="2" type="body"/>
          </p:nvPr>
        </p:nvSpPr>
        <p:spPr>
          <a:xfrm>
            <a:off x="859537" y="2244852"/>
            <a:ext cx="16477488" cy="10698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960"/>
              </a:spcBef>
              <a:spcAft>
                <a:spcPts val="0"/>
              </a:spcAft>
              <a:buSzPts val="3200"/>
              <a:buFont typeface="Arial"/>
              <a:buNone/>
              <a:defRPr i="1" sz="3200">
                <a:solidFill>
                  <a:schemeClr val="accent5"/>
                </a:solidFill>
              </a:defRPr>
            </a:lvl1pPr>
            <a:lvl2pPr indent="-228600" lvl="1" marL="914400" algn="l">
              <a:spcBef>
                <a:spcPts val="640"/>
              </a:spcBef>
              <a:spcAft>
                <a:spcPts val="0"/>
              </a:spcAft>
              <a:buSzPts val="3200"/>
              <a:buFont typeface="Arial"/>
              <a:buNone/>
              <a:defRPr sz="3200">
                <a:solidFill>
                  <a:schemeClr val="lt2"/>
                </a:solidFill>
              </a:defRPr>
            </a:lvl2pPr>
            <a:lvl3pPr indent="-228600" lvl="2" marL="1371600" algn="l">
              <a:spcBef>
                <a:spcPts val="768"/>
              </a:spcBef>
              <a:spcAft>
                <a:spcPts val="0"/>
              </a:spcAft>
              <a:buSzPts val="3200"/>
              <a:buFont typeface="Arial"/>
              <a:buNone/>
              <a:defRPr sz="3200">
                <a:solidFill>
                  <a:schemeClr val="lt2"/>
                </a:solidFill>
              </a:defRPr>
            </a:lvl3pPr>
            <a:lvl4pPr indent="-228600" lvl="3" marL="1828800" algn="l">
              <a:spcBef>
                <a:spcPts val="672"/>
              </a:spcBef>
              <a:spcAft>
                <a:spcPts val="0"/>
              </a:spcAft>
              <a:buSzPts val="3200"/>
              <a:buFont typeface="Arial"/>
              <a:buNone/>
              <a:defRPr sz="3200">
                <a:solidFill>
                  <a:schemeClr val="lt2"/>
                </a:solidFill>
              </a:defRPr>
            </a:lvl4pPr>
            <a:lvl5pPr indent="-228600" lvl="4" marL="2286000" algn="l">
              <a:spcBef>
                <a:spcPts val="576"/>
              </a:spcBef>
              <a:spcAft>
                <a:spcPts val="0"/>
              </a:spcAft>
              <a:buSzPts val="3200"/>
              <a:buFont typeface="Arial"/>
              <a:buNone/>
              <a:defRPr sz="3200">
                <a:solidFill>
                  <a:schemeClr val="lt2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9" name="Google Shape;129;p16"/>
          <p:cNvSpPr txBox="1"/>
          <p:nvPr>
            <p:ph idx="3" type="body"/>
          </p:nvPr>
        </p:nvSpPr>
        <p:spPr>
          <a:xfrm>
            <a:off x="859537" y="4000501"/>
            <a:ext cx="4224528" cy="507868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81000" lvl="0" marL="457200" algn="l">
              <a:spcBef>
                <a:spcPts val="960"/>
              </a:spcBef>
              <a:spcAft>
                <a:spcPts val="0"/>
              </a:spcAft>
              <a:buClr>
                <a:schemeClr val="accent5"/>
              </a:buClr>
              <a:buSzPts val="2400"/>
              <a:buChar char="•"/>
              <a:defRPr sz="2400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68300" lvl="1" marL="914400" algn="l">
              <a:spcBef>
                <a:spcPts val="480"/>
              </a:spcBef>
              <a:spcAft>
                <a:spcPts val="0"/>
              </a:spcAft>
              <a:buClr>
                <a:schemeClr val="accent5"/>
              </a:buClr>
              <a:buSzPts val="2200"/>
              <a:buChar char="–"/>
              <a:defRPr sz="2200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61950" lvl="2" marL="1371600" algn="l">
              <a:spcBef>
                <a:spcPts val="768"/>
              </a:spcBef>
              <a:spcAft>
                <a:spcPts val="0"/>
              </a:spcAft>
              <a:buClr>
                <a:schemeClr val="accent5"/>
              </a:buClr>
              <a:buSzPts val="2100"/>
              <a:buChar char="›"/>
              <a:defRPr sz="2100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42900" lvl="3" marL="1828800" algn="l">
              <a:spcBef>
                <a:spcPts val="672"/>
              </a:spcBef>
              <a:spcAft>
                <a:spcPts val="0"/>
              </a:spcAft>
              <a:buSzPts val="1800"/>
              <a:buChar char="»"/>
              <a:defRPr/>
            </a:lvl4pPr>
            <a:lvl5pPr indent="-342900" lvl="4" marL="2286000" algn="l">
              <a:spcBef>
                <a:spcPts val="576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0" name="Google Shape;130;p16"/>
          <p:cNvSpPr/>
          <p:nvPr/>
        </p:nvSpPr>
        <p:spPr>
          <a:xfrm>
            <a:off x="859537" y="3451860"/>
            <a:ext cx="4224528" cy="548640"/>
          </a:xfrm>
          <a:prstGeom prst="round2SameRect">
            <a:avLst>
              <a:gd fmla="val 15798" name="adj1"/>
              <a:gd fmla="val 0" name="adj2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182850" spcFirstLastPara="1" rIns="182850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1" name="Google Shape;131;p16"/>
          <p:cNvSpPr txBox="1"/>
          <p:nvPr>
            <p:ph idx="4" type="body"/>
          </p:nvPr>
        </p:nvSpPr>
        <p:spPr>
          <a:xfrm>
            <a:off x="848421" y="3502152"/>
            <a:ext cx="4224528" cy="4326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spcBef>
                <a:spcPts val="96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algn="l">
              <a:spcBef>
                <a:spcPts val="48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768"/>
              </a:spcBef>
              <a:spcAft>
                <a:spcPts val="0"/>
              </a:spcAft>
              <a:buSzPts val="1800"/>
              <a:buChar char="›"/>
              <a:defRPr/>
            </a:lvl3pPr>
            <a:lvl4pPr indent="-342900" lvl="3" marL="1828800" algn="l">
              <a:spcBef>
                <a:spcPts val="672"/>
              </a:spcBef>
              <a:spcAft>
                <a:spcPts val="0"/>
              </a:spcAft>
              <a:buSzPts val="1800"/>
              <a:buChar char="»"/>
              <a:defRPr/>
            </a:lvl4pPr>
            <a:lvl5pPr indent="-342900" lvl="4" marL="2286000" algn="l">
              <a:spcBef>
                <a:spcPts val="576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4_Graphics/Sidebar with Subheader2">
  <p:cSld name="4_Graphics/Sidebar with Subheader2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7"/>
          <p:cNvSpPr/>
          <p:nvPr/>
        </p:nvSpPr>
        <p:spPr>
          <a:xfrm>
            <a:off x="859537" y="3451860"/>
            <a:ext cx="4224528" cy="548640"/>
          </a:xfrm>
          <a:prstGeom prst="round2SameRect">
            <a:avLst>
              <a:gd fmla="val 15798" name="adj1"/>
              <a:gd fmla="val 0" name="adj2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182850" spcFirstLastPara="1" rIns="182850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4" name="Google Shape;134;p17"/>
          <p:cNvSpPr txBox="1"/>
          <p:nvPr>
            <p:ph type="title"/>
          </p:nvPr>
        </p:nvSpPr>
        <p:spPr>
          <a:xfrm>
            <a:off x="859537" y="731520"/>
            <a:ext cx="16477488" cy="14401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17"/>
          <p:cNvSpPr txBox="1"/>
          <p:nvPr>
            <p:ph idx="1" type="body"/>
          </p:nvPr>
        </p:nvSpPr>
        <p:spPr>
          <a:xfrm>
            <a:off x="5285232" y="3429000"/>
            <a:ext cx="12033504" cy="56509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508000" lvl="0" marL="457200" algn="l">
              <a:spcBef>
                <a:spcPts val="960"/>
              </a:spcBef>
              <a:spcAft>
                <a:spcPts val="0"/>
              </a:spcAft>
              <a:buSzPts val="4400"/>
              <a:buChar char="•"/>
              <a:defRPr>
                <a:solidFill>
                  <a:schemeClr val="accent5"/>
                </a:solidFill>
              </a:defRPr>
            </a:lvl1pPr>
            <a:lvl2pPr indent="-457200" lvl="1" marL="914400" algn="l">
              <a:spcBef>
                <a:spcPts val="720"/>
              </a:spcBef>
              <a:spcAft>
                <a:spcPts val="0"/>
              </a:spcAft>
              <a:buSzPts val="3600"/>
              <a:buChar char="–"/>
              <a:defRPr>
                <a:solidFill>
                  <a:schemeClr val="accent5"/>
                </a:solidFill>
              </a:defRPr>
            </a:lvl2pPr>
            <a:lvl3pPr indent="-431800" lvl="2" marL="1371600" algn="l">
              <a:spcBef>
                <a:spcPts val="768"/>
              </a:spcBef>
              <a:spcAft>
                <a:spcPts val="0"/>
              </a:spcAft>
              <a:buSzPts val="3200"/>
              <a:buChar char="›"/>
              <a:defRPr>
                <a:solidFill>
                  <a:schemeClr val="accent5"/>
                </a:solidFill>
              </a:defRPr>
            </a:lvl3pPr>
            <a:lvl4pPr indent="-406400" lvl="3" marL="1828800" algn="l">
              <a:spcBef>
                <a:spcPts val="672"/>
              </a:spcBef>
              <a:spcAft>
                <a:spcPts val="0"/>
              </a:spcAft>
              <a:buSzPts val="2800"/>
              <a:buChar char="»"/>
              <a:defRPr>
                <a:solidFill>
                  <a:schemeClr val="accent5"/>
                </a:solidFill>
              </a:defRPr>
            </a:lvl4pPr>
            <a:lvl5pPr indent="-381000" lvl="4" marL="2286000" algn="l">
              <a:spcBef>
                <a:spcPts val="576"/>
              </a:spcBef>
              <a:spcAft>
                <a:spcPts val="0"/>
              </a:spcAft>
              <a:buSzPts val="2400"/>
              <a:buChar char="»"/>
              <a:defRPr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6" name="Google Shape;136;p17"/>
          <p:cNvSpPr txBox="1"/>
          <p:nvPr>
            <p:ph idx="2" type="body"/>
          </p:nvPr>
        </p:nvSpPr>
        <p:spPr>
          <a:xfrm>
            <a:off x="859537" y="2244852"/>
            <a:ext cx="16477488" cy="10698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960"/>
              </a:spcBef>
              <a:spcAft>
                <a:spcPts val="0"/>
              </a:spcAft>
              <a:buSzPts val="3200"/>
              <a:buFont typeface="Arial"/>
              <a:buNone/>
              <a:defRPr i="1" sz="3200">
                <a:solidFill>
                  <a:schemeClr val="accent5"/>
                </a:solidFill>
              </a:defRPr>
            </a:lvl1pPr>
            <a:lvl2pPr indent="-228600" lvl="1" marL="914400" algn="l">
              <a:spcBef>
                <a:spcPts val="640"/>
              </a:spcBef>
              <a:spcAft>
                <a:spcPts val="0"/>
              </a:spcAft>
              <a:buSzPts val="3200"/>
              <a:buFont typeface="Arial"/>
              <a:buNone/>
              <a:defRPr sz="3200">
                <a:solidFill>
                  <a:schemeClr val="lt2"/>
                </a:solidFill>
              </a:defRPr>
            </a:lvl2pPr>
            <a:lvl3pPr indent="-228600" lvl="2" marL="1371600" algn="l">
              <a:spcBef>
                <a:spcPts val="768"/>
              </a:spcBef>
              <a:spcAft>
                <a:spcPts val="0"/>
              </a:spcAft>
              <a:buSzPts val="3200"/>
              <a:buFont typeface="Arial"/>
              <a:buNone/>
              <a:defRPr sz="3200">
                <a:solidFill>
                  <a:schemeClr val="lt2"/>
                </a:solidFill>
              </a:defRPr>
            </a:lvl3pPr>
            <a:lvl4pPr indent="-228600" lvl="3" marL="1828800" algn="l">
              <a:spcBef>
                <a:spcPts val="672"/>
              </a:spcBef>
              <a:spcAft>
                <a:spcPts val="0"/>
              </a:spcAft>
              <a:buSzPts val="3200"/>
              <a:buFont typeface="Arial"/>
              <a:buNone/>
              <a:defRPr sz="3200">
                <a:solidFill>
                  <a:schemeClr val="lt2"/>
                </a:solidFill>
              </a:defRPr>
            </a:lvl4pPr>
            <a:lvl5pPr indent="-228600" lvl="4" marL="2286000" algn="l">
              <a:spcBef>
                <a:spcPts val="576"/>
              </a:spcBef>
              <a:spcAft>
                <a:spcPts val="0"/>
              </a:spcAft>
              <a:buSzPts val="3200"/>
              <a:buFont typeface="Arial"/>
              <a:buNone/>
              <a:defRPr sz="3200">
                <a:solidFill>
                  <a:schemeClr val="lt2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7" name="Google Shape;137;p17"/>
          <p:cNvSpPr txBox="1"/>
          <p:nvPr>
            <p:ph idx="3" type="body"/>
          </p:nvPr>
        </p:nvSpPr>
        <p:spPr>
          <a:xfrm>
            <a:off x="859537" y="4000501"/>
            <a:ext cx="4224528" cy="507868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81000" lvl="0" marL="457200" algn="l">
              <a:spcBef>
                <a:spcPts val="960"/>
              </a:spcBef>
              <a:spcAft>
                <a:spcPts val="0"/>
              </a:spcAft>
              <a:buClr>
                <a:schemeClr val="accent5"/>
              </a:buClr>
              <a:buSzPts val="2400"/>
              <a:buChar char="•"/>
              <a:defRPr sz="2400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68300" lvl="1" marL="914400" algn="l">
              <a:spcBef>
                <a:spcPts val="480"/>
              </a:spcBef>
              <a:spcAft>
                <a:spcPts val="0"/>
              </a:spcAft>
              <a:buClr>
                <a:schemeClr val="accent5"/>
              </a:buClr>
              <a:buSzPts val="2200"/>
              <a:buChar char="–"/>
              <a:defRPr sz="2200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61950" lvl="2" marL="1371600" algn="l">
              <a:spcBef>
                <a:spcPts val="768"/>
              </a:spcBef>
              <a:spcAft>
                <a:spcPts val="0"/>
              </a:spcAft>
              <a:buClr>
                <a:schemeClr val="accent5"/>
              </a:buClr>
              <a:buSzPts val="2100"/>
              <a:buChar char="›"/>
              <a:defRPr sz="2100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42900" lvl="3" marL="1828800" algn="l">
              <a:spcBef>
                <a:spcPts val="672"/>
              </a:spcBef>
              <a:spcAft>
                <a:spcPts val="0"/>
              </a:spcAft>
              <a:buSzPts val="1800"/>
              <a:buChar char="»"/>
              <a:defRPr/>
            </a:lvl4pPr>
            <a:lvl5pPr indent="-342900" lvl="4" marL="2286000" algn="l">
              <a:spcBef>
                <a:spcPts val="576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8" name="Google Shape;138;p17"/>
          <p:cNvSpPr/>
          <p:nvPr/>
        </p:nvSpPr>
        <p:spPr>
          <a:xfrm>
            <a:off x="859537" y="3451860"/>
            <a:ext cx="4224528" cy="548640"/>
          </a:xfrm>
          <a:prstGeom prst="round2SameRect">
            <a:avLst>
              <a:gd fmla="val 15798" name="adj1"/>
              <a:gd fmla="val 0" name="adj2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182850" spcFirstLastPara="1" rIns="182850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9" name="Google Shape;139;p17"/>
          <p:cNvSpPr txBox="1"/>
          <p:nvPr>
            <p:ph idx="4" type="body"/>
          </p:nvPr>
        </p:nvSpPr>
        <p:spPr>
          <a:xfrm>
            <a:off x="848421" y="3502152"/>
            <a:ext cx="4224528" cy="4326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spcBef>
                <a:spcPts val="96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algn="l">
              <a:spcBef>
                <a:spcPts val="48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768"/>
              </a:spcBef>
              <a:spcAft>
                <a:spcPts val="0"/>
              </a:spcAft>
              <a:buSzPts val="1800"/>
              <a:buChar char="›"/>
              <a:defRPr/>
            </a:lvl3pPr>
            <a:lvl4pPr indent="-342900" lvl="3" marL="1828800" algn="l">
              <a:spcBef>
                <a:spcPts val="672"/>
              </a:spcBef>
              <a:spcAft>
                <a:spcPts val="0"/>
              </a:spcAft>
              <a:buSzPts val="1800"/>
              <a:buChar char="»"/>
              <a:defRPr/>
            </a:lvl4pPr>
            <a:lvl5pPr indent="-342900" lvl="4" marL="2286000" algn="l">
              <a:spcBef>
                <a:spcPts val="576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Graphics/2-column">
  <p:cSld name="Graphics/2-column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8"/>
          <p:cNvSpPr txBox="1"/>
          <p:nvPr>
            <p:ph type="title"/>
          </p:nvPr>
        </p:nvSpPr>
        <p:spPr>
          <a:xfrm>
            <a:off x="859537" y="731520"/>
            <a:ext cx="16477488" cy="14401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18"/>
          <p:cNvSpPr txBox="1"/>
          <p:nvPr>
            <p:ph idx="1" type="body"/>
          </p:nvPr>
        </p:nvSpPr>
        <p:spPr>
          <a:xfrm>
            <a:off x="859536" y="2286000"/>
            <a:ext cx="7845552" cy="67665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57200" lvl="0" marL="457200" algn="l">
              <a:spcBef>
                <a:spcPts val="960"/>
              </a:spcBef>
              <a:spcAft>
                <a:spcPts val="0"/>
              </a:spcAft>
              <a:buSzPts val="3600"/>
              <a:buChar char="•"/>
              <a:defRPr sz="3600">
                <a:solidFill>
                  <a:schemeClr val="accent5"/>
                </a:solidFill>
              </a:defRPr>
            </a:lvl1pPr>
            <a:lvl2pPr indent="-431800" lvl="1" marL="914400" algn="l">
              <a:spcBef>
                <a:spcPts val="640"/>
              </a:spcBef>
              <a:spcAft>
                <a:spcPts val="0"/>
              </a:spcAft>
              <a:buSzPts val="3200"/>
              <a:buChar char="–"/>
              <a:defRPr sz="3200">
                <a:solidFill>
                  <a:schemeClr val="accent5"/>
                </a:solidFill>
              </a:defRPr>
            </a:lvl2pPr>
            <a:lvl3pPr indent="-406400" lvl="2" marL="1371600" algn="l">
              <a:spcBef>
                <a:spcPts val="768"/>
              </a:spcBef>
              <a:spcAft>
                <a:spcPts val="0"/>
              </a:spcAft>
              <a:buSzPts val="2800"/>
              <a:buChar char="›"/>
              <a:defRPr sz="2800">
                <a:solidFill>
                  <a:schemeClr val="accent5"/>
                </a:solidFill>
              </a:defRPr>
            </a:lvl3pPr>
            <a:lvl4pPr indent="-381000" lvl="3" marL="1828800" algn="l">
              <a:spcBef>
                <a:spcPts val="672"/>
              </a:spcBef>
              <a:spcAft>
                <a:spcPts val="0"/>
              </a:spcAft>
              <a:buSzPts val="2400"/>
              <a:buChar char="»"/>
              <a:defRPr sz="2400">
                <a:solidFill>
                  <a:schemeClr val="accent5"/>
                </a:solidFill>
              </a:defRPr>
            </a:lvl4pPr>
            <a:lvl5pPr indent="-381000" lvl="4" marL="2286000" algn="l">
              <a:spcBef>
                <a:spcPts val="576"/>
              </a:spcBef>
              <a:spcAft>
                <a:spcPts val="0"/>
              </a:spcAft>
              <a:buSzPts val="2400"/>
              <a:buChar char="»"/>
              <a:defRPr sz="2400">
                <a:solidFill>
                  <a:schemeClr val="accent5"/>
                </a:solidFill>
              </a:defRPr>
            </a:lvl5pPr>
            <a:lvl6pPr indent="-457200" lvl="5" marL="27432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/>
            </a:lvl6pPr>
            <a:lvl7pPr indent="-457200" lvl="6" marL="32004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/>
            </a:lvl7pPr>
            <a:lvl8pPr indent="-457200" lvl="7" marL="36576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/>
            </a:lvl8pPr>
            <a:lvl9pPr indent="-457200" lvl="8" marL="4114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/>
            </a:lvl9pPr>
          </a:lstStyle>
          <a:p/>
        </p:txBody>
      </p:sp>
      <p:sp>
        <p:nvSpPr>
          <p:cNvPr id="143" name="Google Shape;143;p18"/>
          <p:cNvSpPr txBox="1"/>
          <p:nvPr>
            <p:ph idx="2" type="body"/>
          </p:nvPr>
        </p:nvSpPr>
        <p:spPr>
          <a:xfrm>
            <a:off x="9491473" y="2286000"/>
            <a:ext cx="7845552" cy="67665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57200" lvl="0" marL="457200" algn="l">
              <a:spcBef>
                <a:spcPts val="960"/>
              </a:spcBef>
              <a:spcAft>
                <a:spcPts val="0"/>
              </a:spcAft>
              <a:buSzPts val="3600"/>
              <a:buChar char="•"/>
              <a:defRPr sz="3600">
                <a:solidFill>
                  <a:schemeClr val="accent5"/>
                </a:solidFill>
              </a:defRPr>
            </a:lvl1pPr>
            <a:lvl2pPr indent="-431800" lvl="1" marL="914400" algn="l">
              <a:spcBef>
                <a:spcPts val="640"/>
              </a:spcBef>
              <a:spcAft>
                <a:spcPts val="0"/>
              </a:spcAft>
              <a:buSzPts val="3200"/>
              <a:buChar char="–"/>
              <a:defRPr sz="3200">
                <a:solidFill>
                  <a:schemeClr val="accent5"/>
                </a:solidFill>
              </a:defRPr>
            </a:lvl2pPr>
            <a:lvl3pPr indent="-406400" lvl="2" marL="1371600" algn="l">
              <a:spcBef>
                <a:spcPts val="768"/>
              </a:spcBef>
              <a:spcAft>
                <a:spcPts val="0"/>
              </a:spcAft>
              <a:buSzPts val="2800"/>
              <a:buChar char="›"/>
              <a:defRPr sz="2800">
                <a:solidFill>
                  <a:schemeClr val="accent5"/>
                </a:solidFill>
              </a:defRPr>
            </a:lvl3pPr>
            <a:lvl4pPr indent="-381000" lvl="3" marL="1828800" algn="l">
              <a:spcBef>
                <a:spcPts val="672"/>
              </a:spcBef>
              <a:spcAft>
                <a:spcPts val="0"/>
              </a:spcAft>
              <a:buSzPts val="2400"/>
              <a:buChar char="»"/>
              <a:defRPr sz="2400">
                <a:solidFill>
                  <a:schemeClr val="accent5"/>
                </a:solidFill>
              </a:defRPr>
            </a:lvl4pPr>
            <a:lvl5pPr indent="-381000" lvl="4" marL="2286000" algn="l">
              <a:spcBef>
                <a:spcPts val="576"/>
              </a:spcBef>
              <a:spcAft>
                <a:spcPts val="0"/>
              </a:spcAft>
              <a:buSzPts val="2400"/>
              <a:buChar char="»"/>
              <a:defRPr sz="2400">
                <a:solidFill>
                  <a:schemeClr val="accent5"/>
                </a:solidFill>
              </a:defRPr>
            </a:lvl5pPr>
            <a:lvl6pPr indent="-457200" lvl="5" marL="27432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/>
            </a:lvl6pPr>
            <a:lvl7pPr indent="-457200" lvl="6" marL="32004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/>
            </a:lvl7pPr>
            <a:lvl8pPr indent="-457200" lvl="7" marL="36576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/>
            </a:lvl8pPr>
            <a:lvl9pPr indent="-457200" lvl="8" marL="4114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/>
            </a:lvl9pPr>
          </a:lstStyle>
          <a:p/>
        </p:txBody>
      </p:sp>
    </p:spTree>
  </p:cSld>
  <p:clrMapOvr>
    <a:masterClrMapping/>
  </p:clrMapOvr>
  <p:transition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Graphics/2-column with Subheader">
  <p:cSld name="Graphics/2-column with Subheader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9"/>
          <p:cNvSpPr txBox="1"/>
          <p:nvPr>
            <p:ph type="title"/>
          </p:nvPr>
        </p:nvSpPr>
        <p:spPr>
          <a:xfrm>
            <a:off x="859537" y="731520"/>
            <a:ext cx="16477488" cy="14401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19"/>
          <p:cNvSpPr txBox="1"/>
          <p:nvPr>
            <p:ph idx="1" type="body"/>
          </p:nvPr>
        </p:nvSpPr>
        <p:spPr>
          <a:xfrm>
            <a:off x="859536" y="3429000"/>
            <a:ext cx="7845552" cy="56235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57200" lvl="0" marL="457200" algn="l">
              <a:spcBef>
                <a:spcPts val="960"/>
              </a:spcBef>
              <a:spcAft>
                <a:spcPts val="0"/>
              </a:spcAft>
              <a:buSzPts val="3600"/>
              <a:buChar char="•"/>
              <a:defRPr sz="3600">
                <a:solidFill>
                  <a:schemeClr val="accent5"/>
                </a:solidFill>
              </a:defRPr>
            </a:lvl1pPr>
            <a:lvl2pPr indent="-431800" lvl="1" marL="914400" algn="l">
              <a:spcBef>
                <a:spcPts val="640"/>
              </a:spcBef>
              <a:spcAft>
                <a:spcPts val="0"/>
              </a:spcAft>
              <a:buSzPts val="3200"/>
              <a:buChar char="–"/>
              <a:defRPr sz="3200">
                <a:solidFill>
                  <a:schemeClr val="accent5"/>
                </a:solidFill>
              </a:defRPr>
            </a:lvl2pPr>
            <a:lvl3pPr indent="-406400" lvl="2" marL="1371600" algn="l">
              <a:spcBef>
                <a:spcPts val="768"/>
              </a:spcBef>
              <a:spcAft>
                <a:spcPts val="0"/>
              </a:spcAft>
              <a:buSzPts val="2800"/>
              <a:buChar char="›"/>
              <a:defRPr sz="2800">
                <a:solidFill>
                  <a:schemeClr val="accent5"/>
                </a:solidFill>
              </a:defRPr>
            </a:lvl3pPr>
            <a:lvl4pPr indent="-381000" lvl="3" marL="1828800" algn="l">
              <a:spcBef>
                <a:spcPts val="672"/>
              </a:spcBef>
              <a:spcAft>
                <a:spcPts val="0"/>
              </a:spcAft>
              <a:buSzPts val="2400"/>
              <a:buChar char="»"/>
              <a:defRPr sz="2400">
                <a:solidFill>
                  <a:schemeClr val="accent5"/>
                </a:solidFill>
              </a:defRPr>
            </a:lvl4pPr>
            <a:lvl5pPr indent="-381000" lvl="4" marL="2286000" algn="l">
              <a:spcBef>
                <a:spcPts val="576"/>
              </a:spcBef>
              <a:spcAft>
                <a:spcPts val="0"/>
              </a:spcAft>
              <a:buSzPts val="2400"/>
              <a:buChar char="»"/>
              <a:defRPr sz="2400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457200" lvl="5" marL="27432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/>
            </a:lvl6pPr>
            <a:lvl7pPr indent="-457200" lvl="6" marL="32004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/>
            </a:lvl7pPr>
            <a:lvl8pPr indent="-457200" lvl="7" marL="36576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/>
            </a:lvl8pPr>
            <a:lvl9pPr indent="-457200" lvl="8" marL="4114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/>
            </a:lvl9pPr>
          </a:lstStyle>
          <a:p/>
        </p:txBody>
      </p:sp>
      <p:sp>
        <p:nvSpPr>
          <p:cNvPr id="147" name="Google Shape;147;p19"/>
          <p:cNvSpPr txBox="1"/>
          <p:nvPr>
            <p:ph idx="2" type="body"/>
          </p:nvPr>
        </p:nvSpPr>
        <p:spPr>
          <a:xfrm>
            <a:off x="9491473" y="3429000"/>
            <a:ext cx="7845552" cy="56235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57200" lvl="0" marL="457200" algn="l">
              <a:spcBef>
                <a:spcPts val="960"/>
              </a:spcBef>
              <a:spcAft>
                <a:spcPts val="0"/>
              </a:spcAft>
              <a:buSzPts val="3600"/>
              <a:buChar char="•"/>
              <a:defRPr sz="3600">
                <a:solidFill>
                  <a:schemeClr val="accent5"/>
                </a:solidFill>
              </a:defRPr>
            </a:lvl1pPr>
            <a:lvl2pPr indent="-431800" lvl="1" marL="914400" algn="l">
              <a:spcBef>
                <a:spcPts val="640"/>
              </a:spcBef>
              <a:spcAft>
                <a:spcPts val="0"/>
              </a:spcAft>
              <a:buSzPts val="3200"/>
              <a:buChar char="–"/>
              <a:defRPr sz="3200">
                <a:solidFill>
                  <a:schemeClr val="accent5"/>
                </a:solidFill>
              </a:defRPr>
            </a:lvl2pPr>
            <a:lvl3pPr indent="-406400" lvl="2" marL="1371600" algn="l">
              <a:spcBef>
                <a:spcPts val="768"/>
              </a:spcBef>
              <a:spcAft>
                <a:spcPts val="0"/>
              </a:spcAft>
              <a:buSzPts val="2800"/>
              <a:buChar char="›"/>
              <a:defRPr sz="2800">
                <a:solidFill>
                  <a:schemeClr val="accent5"/>
                </a:solidFill>
              </a:defRPr>
            </a:lvl3pPr>
            <a:lvl4pPr indent="-381000" lvl="3" marL="1828800" algn="l">
              <a:spcBef>
                <a:spcPts val="672"/>
              </a:spcBef>
              <a:spcAft>
                <a:spcPts val="0"/>
              </a:spcAft>
              <a:buSzPts val="2400"/>
              <a:buChar char="»"/>
              <a:defRPr sz="2400">
                <a:solidFill>
                  <a:schemeClr val="accent5"/>
                </a:solidFill>
              </a:defRPr>
            </a:lvl4pPr>
            <a:lvl5pPr indent="-381000" lvl="4" marL="2286000" algn="l">
              <a:spcBef>
                <a:spcPts val="576"/>
              </a:spcBef>
              <a:spcAft>
                <a:spcPts val="0"/>
              </a:spcAft>
              <a:buSzPts val="2400"/>
              <a:buChar char="»"/>
              <a:defRPr sz="2400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457200" lvl="5" marL="27432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/>
            </a:lvl6pPr>
            <a:lvl7pPr indent="-457200" lvl="6" marL="32004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/>
            </a:lvl7pPr>
            <a:lvl8pPr indent="-457200" lvl="7" marL="36576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/>
            </a:lvl8pPr>
            <a:lvl9pPr indent="-457200" lvl="8" marL="4114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/>
            </a:lvl9pPr>
          </a:lstStyle>
          <a:p/>
        </p:txBody>
      </p:sp>
      <p:sp>
        <p:nvSpPr>
          <p:cNvPr id="148" name="Google Shape;148;p19"/>
          <p:cNvSpPr txBox="1"/>
          <p:nvPr>
            <p:ph idx="3" type="body"/>
          </p:nvPr>
        </p:nvSpPr>
        <p:spPr>
          <a:xfrm>
            <a:off x="859537" y="2244852"/>
            <a:ext cx="16477488" cy="10698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960"/>
              </a:spcBef>
              <a:spcAft>
                <a:spcPts val="0"/>
              </a:spcAft>
              <a:buSzPts val="3200"/>
              <a:buFont typeface="Arial"/>
              <a:buNone/>
              <a:defRPr i="1" sz="3200">
                <a:solidFill>
                  <a:schemeClr val="accent5"/>
                </a:solidFill>
              </a:defRPr>
            </a:lvl1pPr>
            <a:lvl2pPr indent="-228600" lvl="1" marL="914400" algn="l">
              <a:spcBef>
                <a:spcPts val="640"/>
              </a:spcBef>
              <a:spcAft>
                <a:spcPts val="0"/>
              </a:spcAft>
              <a:buSzPts val="3200"/>
              <a:buFont typeface="Arial"/>
              <a:buNone/>
              <a:defRPr sz="3200">
                <a:solidFill>
                  <a:schemeClr val="lt2"/>
                </a:solidFill>
              </a:defRPr>
            </a:lvl2pPr>
            <a:lvl3pPr indent="-228600" lvl="2" marL="1371600" algn="l">
              <a:spcBef>
                <a:spcPts val="768"/>
              </a:spcBef>
              <a:spcAft>
                <a:spcPts val="0"/>
              </a:spcAft>
              <a:buSzPts val="3200"/>
              <a:buFont typeface="Arial"/>
              <a:buNone/>
              <a:defRPr sz="3200">
                <a:solidFill>
                  <a:schemeClr val="lt2"/>
                </a:solidFill>
              </a:defRPr>
            </a:lvl3pPr>
            <a:lvl4pPr indent="-228600" lvl="3" marL="1828800" algn="l">
              <a:spcBef>
                <a:spcPts val="672"/>
              </a:spcBef>
              <a:spcAft>
                <a:spcPts val="0"/>
              </a:spcAft>
              <a:buSzPts val="3200"/>
              <a:buFont typeface="Arial"/>
              <a:buNone/>
              <a:defRPr sz="3200">
                <a:solidFill>
                  <a:schemeClr val="lt2"/>
                </a:solidFill>
              </a:defRPr>
            </a:lvl4pPr>
            <a:lvl5pPr indent="-228600" lvl="4" marL="2286000" algn="l">
              <a:spcBef>
                <a:spcPts val="576"/>
              </a:spcBef>
              <a:spcAft>
                <a:spcPts val="0"/>
              </a:spcAft>
              <a:buSzPts val="3200"/>
              <a:buFont typeface="Arial"/>
              <a:buNone/>
              <a:defRPr sz="3200">
                <a:solidFill>
                  <a:schemeClr val="lt2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Graphics/2-row">
  <p:cSld name="Graphics/2-row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0"/>
          <p:cNvSpPr txBox="1"/>
          <p:nvPr>
            <p:ph type="title"/>
          </p:nvPr>
        </p:nvSpPr>
        <p:spPr>
          <a:xfrm>
            <a:off x="859537" y="731520"/>
            <a:ext cx="16477488" cy="14401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20"/>
          <p:cNvSpPr txBox="1"/>
          <p:nvPr>
            <p:ph idx="1" type="body"/>
          </p:nvPr>
        </p:nvSpPr>
        <p:spPr>
          <a:xfrm>
            <a:off x="859537" y="2286000"/>
            <a:ext cx="16477488" cy="33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57200" lvl="0" marL="457200" algn="l">
              <a:spcBef>
                <a:spcPts val="960"/>
              </a:spcBef>
              <a:spcAft>
                <a:spcPts val="0"/>
              </a:spcAft>
              <a:buSzPts val="3600"/>
              <a:buChar char="•"/>
              <a:defRPr sz="3600">
                <a:solidFill>
                  <a:schemeClr val="accent5"/>
                </a:solidFill>
              </a:defRPr>
            </a:lvl1pPr>
            <a:lvl2pPr indent="-431800" lvl="1" marL="914400" algn="l">
              <a:spcBef>
                <a:spcPts val="640"/>
              </a:spcBef>
              <a:spcAft>
                <a:spcPts val="0"/>
              </a:spcAft>
              <a:buSzPts val="3200"/>
              <a:buChar char="–"/>
              <a:defRPr sz="3200">
                <a:solidFill>
                  <a:schemeClr val="accent5"/>
                </a:solidFill>
              </a:defRPr>
            </a:lvl2pPr>
            <a:lvl3pPr indent="-406400" lvl="2" marL="1371600" algn="l">
              <a:spcBef>
                <a:spcPts val="768"/>
              </a:spcBef>
              <a:spcAft>
                <a:spcPts val="0"/>
              </a:spcAft>
              <a:buSzPts val="2800"/>
              <a:buChar char="›"/>
              <a:defRPr sz="2800">
                <a:solidFill>
                  <a:schemeClr val="accent5"/>
                </a:solidFill>
              </a:defRPr>
            </a:lvl3pPr>
            <a:lvl4pPr indent="-381000" lvl="3" marL="1828800" algn="l">
              <a:spcBef>
                <a:spcPts val="672"/>
              </a:spcBef>
              <a:spcAft>
                <a:spcPts val="0"/>
              </a:spcAft>
              <a:buSzPts val="2400"/>
              <a:buChar char="»"/>
              <a:defRPr sz="2400">
                <a:solidFill>
                  <a:schemeClr val="accent5"/>
                </a:solidFill>
              </a:defRPr>
            </a:lvl4pPr>
            <a:lvl5pPr indent="-381000" lvl="4" marL="2286000" algn="l">
              <a:spcBef>
                <a:spcPts val="576"/>
              </a:spcBef>
              <a:spcAft>
                <a:spcPts val="0"/>
              </a:spcAft>
              <a:buSzPts val="2400"/>
              <a:buChar char="»"/>
              <a:defRPr sz="2400">
                <a:solidFill>
                  <a:schemeClr val="accent5"/>
                </a:solidFill>
              </a:defRPr>
            </a:lvl5pPr>
            <a:lvl6pPr indent="-457200" lvl="5" marL="27432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/>
            </a:lvl6pPr>
            <a:lvl7pPr indent="-457200" lvl="6" marL="32004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/>
            </a:lvl7pPr>
            <a:lvl8pPr indent="-457200" lvl="7" marL="36576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/>
            </a:lvl8pPr>
            <a:lvl9pPr indent="-457200" lvl="8" marL="4114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/>
            </a:lvl9pPr>
          </a:lstStyle>
          <a:p/>
        </p:txBody>
      </p:sp>
      <p:sp>
        <p:nvSpPr>
          <p:cNvPr id="152" name="Google Shape;152;p20"/>
          <p:cNvSpPr txBox="1"/>
          <p:nvPr>
            <p:ph idx="2" type="body"/>
          </p:nvPr>
        </p:nvSpPr>
        <p:spPr>
          <a:xfrm>
            <a:off x="859537" y="5715000"/>
            <a:ext cx="16477488" cy="33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57200" lvl="0" marL="457200" algn="l">
              <a:spcBef>
                <a:spcPts val="960"/>
              </a:spcBef>
              <a:spcAft>
                <a:spcPts val="0"/>
              </a:spcAft>
              <a:buSzPts val="3600"/>
              <a:buChar char="•"/>
              <a:defRPr sz="3600">
                <a:solidFill>
                  <a:schemeClr val="accent5"/>
                </a:solidFill>
              </a:defRPr>
            </a:lvl1pPr>
            <a:lvl2pPr indent="-431800" lvl="1" marL="914400" algn="l">
              <a:spcBef>
                <a:spcPts val="640"/>
              </a:spcBef>
              <a:spcAft>
                <a:spcPts val="0"/>
              </a:spcAft>
              <a:buSzPts val="3200"/>
              <a:buChar char="–"/>
              <a:defRPr sz="3200">
                <a:solidFill>
                  <a:schemeClr val="accent5"/>
                </a:solidFill>
              </a:defRPr>
            </a:lvl2pPr>
            <a:lvl3pPr indent="-406400" lvl="2" marL="1371600" algn="l">
              <a:spcBef>
                <a:spcPts val="768"/>
              </a:spcBef>
              <a:spcAft>
                <a:spcPts val="0"/>
              </a:spcAft>
              <a:buSzPts val="2800"/>
              <a:buChar char="›"/>
              <a:defRPr sz="2800">
                <a:solidFill>
                  <a:schemeClr val="accent5"/>
                </a:solidFill>
              </a:defRPr>
            </a:lvl3pPr>
            <a:lvl4pPr indent="-381000" lvl="3" marL="1828800" algn="l">
              <a:spcBef>
                <a:spcPts val="672"/>
              </a:spcBef>
              <a:spcAft>
                <a:spcPts val="0"/>
              </a:spcAft>
              <a:buSzPts val="2400"/>
              <a:buChar char="»"/>
              <a:defRPr sz="2400">
                <a:solidFill>
                  <a:schemeClr val="accent5"/>
                </a:solidFill>
              </a:defRPr>
            </a:lvl4pPr>
            <a:lvl5pPr indent="-381000" lvl="4" marL="2286000" algn="l">
              <a:spcBef>
                <a:spcPts val="576"/>
              </a:spcBef>
              <a:spcAft>
                <a:spcPts val="0"/>
              </a:spcAft>
              <a:buSzPts val="2400"/>
              <a:buChar char="»"/>
              <a:defRPr sz="2400">
                <a:solidFill>
                  <a:schemeClr val="accent5"/>
                </a:solidFill>
              </a:defRPr>
            </a:lvl5pPr>
            <a:lvl6pPr indent="-457200" lvl="5" marL="27432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/>
            </a:lvl6pPr>
            <a:lvl7pPr indent="-457200" lvl="6" marL="32004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/>
            </a:lvl7pPr>
            <a:lvl8pPr indent="-457200" lvl="7" marL="36576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/>
            </a:lvl8pPr>
            <a:lvl9pPr indent="-457200" lvl="8" marL="4114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/>
            </a:lvl9pPr>
          </a:lstStyle>
          <a:p/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/Graphics" type="obj">
  <p:cSld name="OBJEC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"/>
          <p:cNvSpPr txBox="1"/>
          <p:nvPr>
            <p:ph type="title"/>
          </p:nvPr>
        </p:nvSpPr>
        <p:spPr>
          <a:xfrm>
            <a:off x="859537" y="731520"/>
            <a:ext cx="16477488" cy="14401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"/>
          <p:cNvSpPr txBox="1"/>
          <p:nvPr>
            <p:ph idx="1" type="body"/>
          </p:nvPr>
        </p:nvSpPr>
        <p:spPr>
          <a:xfrm>
            <a:off x="859537" y="2286000"/>
            <a:ext cx="16477488" cy="67665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508000" lvl="0" marL="457200" algn="l">
              <a:spcBef>
                <a:spcPts val="960"/>
              </a:spcBef>
              <a:spcAft>
                <a:spcPts val="0"/>
              </a:spcAft>
              <a:buSzPts val="4400"/>
              <a:buChar char="•"/>
              <a:defRPr>
                <a:solidFill>
                  <a:schemeClr val="accent5"/>
                </a:solidFill>
              </a:defRPr>
            </a:lvl1pPr>
            <a:lvl2pPr indent="-457200" lvl="1" marL="914400" algn="l">
              <a:spcBef>
                <a:spcPts val="720"/>
              </a:spcBef>
              <a:spcAft>
                <a:spcPts val="0"/>
              </a:spcAft>
              <a:buSzPts val="3600"/>
              <a:buChar char="–"/>
              <a:defRPr>
                <a:solidFill>
                  <a:schemeClr val="accent5"/>
                </a:solidFill>
              </a:defRPr>
            </a:lvl2pPr>
            <a:lvl3pPr indent="-431800" lvl="2" marL="1371600" algn="l">
              <a:spcBef>
                <a:spcPts val="768"/>
              </a:spcBef>
              <a:spcAft>
                <a:spcPts val="0"/>
              </a:spcAft>
              <a:buSzPts val="3200"/>
              <a:buChar char="›"/>
              <a:defRPr>
                <a:solidFill>
                  <a:schemeClr val="accent5"/>
                </a:solidFill>
              </a:defRPr>
            </a:lvl3pPr>
            <a:lvl4pPr indent="-406400" lvl="3" marL="1828800" algn="l">
              <a:spcBef>
                <a:spcPts val="672"/>
              </a:spcBef>
              <a:spcAft>
                <a:spcPts val="0"/>
              </a:spcAft>
              <a:buSzPts val="2800"/>
              <a:buChar char="»"/>
              <a:defRPr>
                <a:solidFill>
                  <a:schemeClr val="accent5"/>
                </a:solidFill>
              </a:defRPr>
            </a:lvl4pPr>
            <a:lvl5pPr indent="-381000" lvl="4" marL="2286000" algn="l">
              <a:spcBef>
                <a:spcPts val="576"/>
              </a:spcBef>
              <a:spcAft>
                <a:spcPts val="0"/>
              </a:spcAft>
              <a:buSzPts val="2400"/>
              <a:buChar char="»"/>
              <a:defRPr>
                <a:solidFill>
                  <a:schemeClr val="accent5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Graphics/2-row with Subheader">
  <p:cSld name="Graphics/2-row with Subheader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1"/>
          <p:cNvSpPr txBox="1"/>
          <p:nvPr>
            <p:ph type="title"/>
          </p:nvPr>
        </p:nvSpPr>
        <p:spPr>
          <a:xfrm>
            <a:off x="859537" y="731520"/>
            <a:ext cx="16477488" cy="14401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21"/>
          <p:cNvSpPr txBox="1"/>
          <p:nvPr>
            <p:ph idx="1" type="body"/>
          </p:nvPr>
        </p:nvSpPr>
        <p:spPr>
          <a:xfrm>
            <a:off x="859537" y="3383281"/>
            <a:ext cx="16477488" cy="27889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57200" lvl="0" marL="457200" algn="l">
              <a:spcBef>
                <a:spcPts val="960"/>
              </a:spcBef>
              <a:spcAft>
                <a:spcPts val="0"/>
              </a:spcAft>
              <a:buSzPts val="3600"/>
              <a:buChar char="•"/>
              <a:defRPr sz="3600">
                <a:solidFill>
                  <a:schemeClr val="accent5"/>
                </a:solidFill>
              </a:defRPr>
            </a:lvl1pPr>
            <a:lvl2pPr indent="-431800" lvl="1" marL="914400" algn="l">
              <a:spcBef>
                <a:spcPts val="640"/>
              </a:spcBef>
              <a:spcAft>
                <a:spcPts val="0"/>
              </a:spcAft>
              <a:buSzPts val="3200"/>
              <a:buChar char="–"/>
              <a:defRPr sz="3200">
                <a:solidFill>
                  <a:schemeClr val="accent5"/>
                </a:solidFill>
              </a:defRPr>
            </a:lvl2pPr>
            <a:lvl3pPr indent="-406400" lvl="2" marL="1371600" algn="l">
              <a:spcBef>
                <a:spcPts val="768"/>
              </a:spcBef>
              <a:spcAft>
                <a:spcPts val="0"/>
              </a:spcAft>
              <a:buSzPts val="2800"/>
              <a:buChar char="›"/>
              <a:defRPr sz="2800">
                <a:solidFill>
                  <a:schemeClr val="accent5"/>
                </a:solidFill>
              </a:defRPr>
            </a:lvl3pPr>
            <a:lvl4pPr indent="-381000" lvl="3" marL="1828800" algn="l">
              <a:spcBef>
                <a:spcPts val="672"/>
              </a:spcBef>
              <a:spcAft>
                <a:spcPts val="0"/>
              </a:spcAft>
              <a:buSzPts val="2400"/>
              <a:buChar char="»"/>
              <a:defRPr sz="2400">
                <a:solidFill>
                  <a:schemeClr val="accent5"/>
                </a:solidFill>
              </a:defRPr>
            </a:lvl4pPr>
            <a:lvl5pPr indent="-381000" lvl="4" marL="2286000" algn="l">
              <a:spcBef>
                <a:spcPts val="576"/>
              </a:spcBef>
              <a:spcAft>
                <a:spcPts val="0"/>
              </a:spcAft>
              <a:buSzPts val="2400"/>
              <a:buChar char="»"/>
              <a:defRPr sz="2400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457200" lvl="5" marL="27432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/>
            </a:lvl6pPr>
            <a:lvl7pPr indent="-457200" lvl="6" marL="32004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/>
            </a:lvl7pPr>
            <a:lvl8pPr indent="-457200" lvl="7" marL="36576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/>
            </a:lvl8pPr>
            <a:lvl9pPr indent="-457200" lvl="8" marL="4114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/>
            </a:lvl9pPr>
          </a:lstStyle>
          <a:p/>
        </p:txBody>
      </p:sp>
      <p:sp>
        <p:nvSpPr>
          <p:cNvPr id="156" name="Google Shape;156;p21"/>
          <p:cNvSpPr txBox="1"/>
          <p:nvPr>
            <p:ph idx="2" type="body"/>
          </p:nvPr>
        </p:nvSpPr>
        <p:spPr>
          <a:xfrm>
            <a:off x="859537" y="6286500"/>
            <a:ext cx="16477488" cy="27889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57200" lvl="0" marL="457200" algn="l">
              <a:spcBef>
                <a:spcPts val="960"/>
              </a:spcBef>
              <a:spcAft>
                <a:spcPts val="0"/>
              </a:spcAft>
              <a:buSzPts val="3600"/>
              <a:buChar char="•"/>
              <a:defRPr sz="3600">
                <a:solidFill>
                  <a:schemeClr val="accent5"/>
                </a:solidFill>
              </a:defRPr>
            </a:lvl1pPr>
            <a:lvl2pPr indent="-431800" lvl="1" marL="914400" algn="l">
              <a:spcBef>
                <a:spcPts val="640"/>
              </a:spcBef>
              <a:spcAft>
                <a:spcPts val="0"/>
              </a:spcAft>
              <a:buSzPts val="3200"/>
              <a:buChar char="–"/>
              <a:defRPr sz="3200">
                <a:solidFill>
                  <a:schemeClr val="accent5"/>
                </a:solidFill>
              </a:defRPr>
            </a:lvl2pPr>
            <a:lvl3pPr indent="-406400" lvl="2" marL="1371600" algn="l">
              <a:spcBef>
                <a:spcPts val="768"/>
              </a:spcBef>
              <a:spcAft>
                <a:spcPts val="0"/>
              </a:spcAft>
              <a:buSzPts val="2800"/>
              <a:buChar char="›"/>
              <a:defRPr sz="2800">
                <a:solidFill>
                  <a:schemeClr val="accent5"/>
                </a:solidFill>
              </a:defRPr>
            </a:lvl3pPr>
            <a:lvl4pPr indent="-381000" lvl="3" marL="1828800" algn="l">
              <a:spcBef>
                <a:spcPts val="672"/>
              </a:spcBef>
              <a:spcAft>
                <a:spcPts val="0"/>
              </a:spcAft>
              <a:buSzPts val="2400"/>
              <a:buChar char="»"/>
              <a:defRPr sz="2400">
                <a:solidFill>
                  <a:schemeClr val="accent5"/>
                </a:solidFill>
              </a:defRPr>
            </a:lvl4pPr>
            <a:lvl5pPr indent="-381000" lvl="4" marL="2286000" algn="l">
              <a:spcBef>
                <a:spcPts val="576"/>
              </a:spcBef>
              <a:spcAft>
                <a:spcPts val="0"/>
              </a:spcAft>
              <a:buSzPts val="2400"/>
              <a:buChar char="»"/>
              <a:defRPr sz="2400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457200" lvl="5" marL="27432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/>
            </a:lvl6pPr>
            <a:lvl7pPr indent="-457200" lvl="6" marL="32004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/>
            </a:lvl7pPr>
            <a:lvl8pPr indent="-457200" lvl="7" marL="36576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/>
            </a:lvl8pPr>
            <a:lvl9pPr indent="-457200" lvl="8" marL="4114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/>
            </a:lvl9pPr>
          </a:lstStyle>
          <a:p/>
        </p:txBody>
      </p:sp>
      <p:sp>
        <p:nvSpPr>
          <p:cNvPr id="157" name="Google Shape;157;p21"/>
          <p:cNvSpPr txBox="1"/>
          <p:nvPr>
            <p:ph idx="3" type="body"/>
          </p:nvPr>
        </p:nvSpPr>
        <p:spPr>
          <a:xfrm>
            <a:off x="859537" y="2244852"/>
            <a:ext cx="16477488" cy="10698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960"/>
              </a:spcBef>
              <a:spcAft>
                <a:spcPts val="0"/>
              </a:spcAft>
              <a:buSzPts val="3200"/>
              <a:buFont typeface="Arial"/>
              <a:buNone/>
              <a:defRPr i="1" sz="3200">
                <a:solidFill>
                  <a:schemeClr val="accent5"/>
                </a:solidFill>
              </a:defRPr>
            </a:lvl1pPr>
            <a:lvl2pPr indent="-228600" lvl="1" marL="914400" algn="l">
              <a:spcBef>
                <a:spcPts val="640"/>
              </a:spcBef>
              <a:spcAft>
                <a:spcPts val="0"/>
              </a:spcAft>
              <a:buSzPts val="3200"/>
              <a:buFont typeface="Arial"/>
              <a:buNone/>
              <a:defRPr sz="3200">
                <a:solidFill>
                  <a:schemeClr val="lt2"/>
                </a:solidFill>
              </a:defRPr>
            </a:lvl2pPr>
            <a:lvl3pPr indent="-228600" lvl="2" marL="1371600" algn="l">
              <a:spcBef>
                <a:spcPts val="768"/>
              </a:spcBef>
              <a:spcAft>
                <a:spcPts val="0"/>
              </a:spcAft>
              <a:buSzPts val="3200"/>
              <a:buFont typeface="Arial"/>
              <a:buNone/>
              <a:defRPr sz="3200">
                <a:solidFill>
                  <a:schemeClr val="lt2"/>
                </a:solidFill>
              </a:defRPr>
            </a:lvl3pPr>
            <a:lvl4pPr indent="-228600" lvl="3" marL="1828800" algn="l">
              <a:spcBef>
                <a:spcPts val="672"/>
              </a:spcBef>
              <a:spcAft>
                <a:spcPts val="0"/>
              </a:spcAft>
              <a:buSzPts val="3200"/>
              <a:buFont typeface="Arial"/>
              <a:buNone/>
              <a:defRPr sz="3200">
                <a:solidFill>
                  <a:schemeClr val="lt2"/>
                </a:solidFill>
              </a:defRPr>
            </a:lvl4pPr>
            <a:lvl5pPr indent="-228600" lvl="4" marL="2286000" algn="l">
              <a:spcBef>
                <a:spcPts val="576"/>
              </a:spcBef>
              <a:spcAft>
                <a:spcPts val="0"/>
              </a:spcAft>
              <a:buSzPts val="3200"/>
              <a:buFont typeface="Arial"/>
              <a:buNone/>
              <a:defRPr sz="3200">
                <a:solidFill>
                  <a:schemeClr val="lt2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>
  <p:cSld name="Title Only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2"/>
          <p:cNvSpPr txBox="1"/>
          <p:nvPr>
            <p:ph type="title"/>
          </p:nvPr>
        </p:nvSpPr>
        <p:spPr>
          <a:xfrm>
            <a:off x="859537" y="731520"/>
            <a:ext cx="16477488" cy="14401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3"/>
          <p:cNvSpPr txBox="1"/>
          <p:nvPr>
            <p:ph type="title"/>
          </p:nvPr>
        </p:nvSpPr>
        <p:spPr>
          <a:xfrm>
            <a:off x="3584867" y="7200483"/>
            <a:ext cx="10973954" cy="850946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entury Gothic"/>
              <a:buNone/>
              <a:defRPr b="1"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p23"/>
          <p:cNvSpPr/>
          <p:nvPr>
            <p:ph idx="2" type="pic"/>
          </p:nvPr>
        </p:nvSpPr>
        <p:spPr>
          <a:xfrm>
            <a:off x="3584867" y="918182"/>
            <a:ext cx="10973954" cy="6173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spcBef>
                <a:spcPts val="960"/>
              </a:spcBef>
              <a:spcAft>
                <a:spcPts val="0"/>
              </a:spcAft>
              <a:buClr>
                <a:schemeClr val="accent4"/>
              </a:buClr>
              <a:buSzPts val="5800"/>
              <a:buFont typeface="Arial"/>
              <a:buNone/>
              <a:defRPr b="0" i="0" sz="5800" u="none" cap="none" strike="noStrike">
                <a:solidFill>
                  <a:schemeClr val="accent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rtl="0" algn="l"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Arial"/>
              <a:buNone/>
              <a:defRPr b="0" i="0" sz="5000" u="none" cap="none" strike="noStrike">
                <a:solidFill>
                  <a:schemeClr val="accent5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marR="0" rtl="0" algn="l">
              <a:spcBef>
                <a:spcPts val="768"/>
              </a:spcBef>
              <a:spcAft>
                <a:spcPts val="0"/>
              </a:spcAft>
              <a:buClr>
                <a:schemeClr val="accent2"/>
              </a:buClr>
              <a:buSzPts val="4400"/>
              <a:buFont typeface="Open Sans"/>
              <a:buNone/>
              <a:defRPr b="0" i="0" sz="4400" u="none" cap="none" strike="noStrike">
                <a:solidFill>
                  <a:schemeClr val="accent5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marR="0" rtl="0" algn="l">
              <a:spcBef>
                <a:spcPts val="672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5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marR="0" rtl="0" algn="l">
              <a:spcBef>
                <a:spcPts val="576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5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marR="0" rtl="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marR="0" rtl="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marR="0" rtl="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marR="0" rtl="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  <p:sp>
        <p:nvSpPr>
          <p:cNvPr id="163" name="Google Shape;163;p23"/>
          <p:cNvSpPr txBox="1"/>
          <p:nvPr>
            <p:ph idx="1" type="body"/>
          </p:nvPr>
        </p:nvSpPr>
        <p:spPr>
          <a:xfrm>
            <a:off x="3584867" y="8051428"/>
            <a:ext cx="10973954" cy="12060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960"/>
              </a:spcBef>
              <a:spcAft>
                <a:spcPts val="0"/>
              </a:spcAft>
              <a:buSzPts val="2600"/>
              <a:buNone/>
              <a:defRPr i="1" sz="2600"/>
            </a:lvl1pPr>
            <a:lvl2pPr indent="-228600" lvl="1" marL="914400" algn="l">
              <a:spcBef>
                <a:spcPts val="480"/>
              </a:spcBef>
              <a:spcAft>
                <a:spcPts val="0"/>
              </a:spcAft>
              <a:buSzPts val="2200"/>
              <a:buNone/>
              <a:defRPr sz="2200"/>
            </a:lvl2pPr>
            <a:lvl3pPr indent="-228600" lvl="2" marL="1371600" algn="l">
              <a:spcBef>
                <a:spcPts val="768"/>
              </a:spcBef>
              <a:spcAft>
                <a:spcPts val="0"/>
              </a:spcAft>
              <a:buSzPts val="1800"/>
              <a:buNone/>
              <a:defRPr sz="1800"/>
            </a:lvl3pPr>
            <a:lvl4pPr indent="-228600" lvl="3" marL="1828800" algn="l">
              <a:spcBef>
                <a:spcPts val="672"/>
              </a:spcBef>
              <a:spcAft>
                <a:spcPts val="0"/>
              </a:spcAft>
              <a:buSzPts val="1600"/>
              <a:buNone/>
              <a:defRPr sz="1600"/>
            </a:lvl4pPr>
            <a:lvl5pPr indent="-228600" lvl="4" marL="2286000" algn="l">
              <a:spcBef>
                <a:spcPts val="576"/>
              </a:spcBef>
              <a:spcAft>
                <a:spcPts val="0"/>
              </a:spcAft>
              <a:buSzPts val="1600"/>
              <a:buNone/>
              <a:defRPr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  <p:transition>
    <p:fade thruBlk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>
  <p:cSld name="Blank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4"/>
          <p:cNvSpPr/>
          <p:nvPr/>
        </p:nvSpPr>
        <p:spPr>
          <a:xfrm>
            <a:off x="0" y="0"/>
            <a:ext cx="18288001" cy="10287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182850" spcFirstLastPara="1" rIns="182850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66" name="Google Shape;166;p24"/>
          <p:cNvSpPr/>
          <p:nvPr/>
        </p:nvSpPr>
        <p:spPr>
          <a:xfrm>
            <a:off x="0" y="0"/>
            <a:ext cx="18288001" cy="10287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182850" spcFirstLastPara="1" rIns="182850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SectionDivider_Lavendar">
  <p:cSld name="1_SectionDivider_Lavendar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5"/>
          <p:cNvPicPr preferRelativeResize="0"/>
          <p:nvPr/>
        </p:nvPicPr>
        <p:blipFill rotWithShape="1">
          <a:blip r:embed="rId2">
            <a:alphaModFix/>
          </a:blip>
          <a:srcRect b="0" l="0" r="0" t="1540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5"/>
          <p:cNvSpPr/>
          <p:nvPr>
            <p:ph type="ctrTitle"/>
          </p:nvPr>
        </p:nvSpPr>
        <p:spPr>
          <a:xfrm>
            <a:off x="3352800" y="3771900"/>
            <a:ext cx="11430000" cy="2628900"/>
          </a:xfrm>
          <a:prstGeom prst="roundRect">
            <a:avLst>
              <a:gd fmla="val 4188" name="adj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457150" lIns="457150" spcFirstLastPara="1" rIns="457150" wrap="square" tIns="4571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  <a:defRPr b="1" sz="6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>
    <p:fade thruBlk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SectionDivider_Blue">
  <p:cSld name="1_SectionDivider_Blue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26"/>
          <p:cNvPicPr preferRelativeResize="0"/>
          <p:nvPr/>
        </p:nvPicPr>
        <p:blipFill rotWithShape="1">
          <a:blip r:embed="rId2">
            <a:alphaModFix/>
          </a:blip>
          <a:srcRect b="15399" l="0" r="0" t="0"/>
          <a:stretch/>
        </p:blipFill>
        <p:spPr>
          <a:xfrm>
            <a:off x="0" y="1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6"/>
          <p:cNvSpPr/>
          <p:nvPr>
            <p:ph type="ctrTitle"/>
          </p:nvPr>
        </p:nvSpPr>
        <p:spPr>
          <a:xfrm>
            <a:off x="3352800" y="3771900"/>
            <a:ext cx="11430000" cy="2628900"/>
          </a:xfrm>
          <a:prstGeom prst="roundRect">
            <a:avLst>
              <a:gd fmla="val 4188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150" lIns="457150" spcFirstLastPara="1" rIns="457150" wrap="square" tIns="4571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  <a:defRPr b="1" sz="6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>
    <p:fade thruBlk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SectionDivider_Green">
  <p:cSld name="1_SectionDivider_Green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27"/>
          <p:cNvPicPr preferRelativeResize="0"/>
          <p:nvPr/>
        </p:nvPicPr>
        <p:blipFill rotWithShape="1">
          <a:blip r:embed="rId2">
            <a:alphaModFix/>
          </a:blip>
          <a:srcRect b="15681" l="0" r="0" t="0"/>
          <a:stretch/>
        </p:blipFill>
        <p:spPr>
          <a:xfrm>
            <a:off x="0" y="-1"/>
            <a:ext cx="18288000" cy="10287001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7"/>
          <p:cNvSpPr/>
          <p:nvPr>
            <p:ph type="ctrTitle"/>
          </p:nvPr>
        </p:nvSpPr>
        <p:spPr>
          <a:xfrm>
            <a:off x="3352800" y="3771900"/>
            <a:ext cx="11430000" cy="2628900"/>
          </a:xfrm>
          <a:prstGeom prst="roundRect">
            <a:avLst>
              <a:gd fmla="val 4188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457150" lIns="457150" spcFirstLastPara="1" rIns="457150" wrap="square" tIns="4571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  <a:defRPr b="1" sz="6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>
    <p:fade thruBlk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SectionDivider_Orange">
  <p:cSld name="1_SectionDivider_Orange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8"/>
          <p:cNvPicPr preferRelativeResize="0"/>
          <p:nvPr/>
        </p:nvPicPr>
        <p:blipFill rotWithShape="1">
          <a:blip r:embed="rId2">
            <a:alphaModFix/>
          </a:blip>
          <a:srcRect b="15399" l="0" r="0" t="0"/>
          <a:stretch/>
        </p:blipFill>
        <p:spPr>
          <a:xfrm>
            <a:off x="0" y="1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8"/>
          <p:cNvSpPr/>
          <p:nvPr>
            <p:ph type="ctrTitle"/>
          </p:nvPr>
        </p:nvSpPr>
        <p:spPr>
          <a:xfrm>
            <a:off x="3352800" y="3771900"/>
            <a:ext cx="11430000" cy="2628900"/>
          </a:xfrm>
          <a:prstGeom prst="roundRect">
            <a:avLst>
              <a:gd fmla="val 4188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457150" lIns="457150" spcFirstLastPara="1" rIns="457150" wrap="square" tIns="4571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  <a:defRPr b="1" sz="6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>
    <p:fade thruBlk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SectionDivider_Red">
  <p:cSld name="1_SectionDivider_Red"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29"/>
          <p:cNvPicPr preferRelativeResize="0"/>
          <p:nvPr/>
        </p:nvPicPr>
        <p:blipFill rotWithShape="1">
          <a:blip r:embed="rId2">
            <a:alphaModFix/>
          </a:blip>
          <a:srcRect b="15399" l="0" r="0" t="0"/>
          <a:stretch/>
        </p:blipFill>
        <p:spPr>
          <a:xfrm>
            <a:off x="0" y="1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9"/>
          <p:cNvSpPr/>
          <p:nvPr>
            <p:ph type="ctrTitle"/>
          </p:nvPr>
        </p:nvSpPr>
        <p:spPr>
          <a:xfrm>
            <a:off x="3352800" y="3771900"/>
            <a:ext cx="11430000" cy="2628900"/>
          </a:xfrm>
          <a:prstGeom prst="roundRect">
            <a:avLst>
              <a:gd fmla="val 4188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457150" lIns="457150" spcFirstLastPara="1" rIns="457150" wrap="square" tIns="4571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  <a:defRPr b="1" sz="6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/Graphics with Subheader">
  <p:cSld name="Text/Graphics with Subhead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 txBox="1"/>
          <p:nvPr>
            <p:ph type="title"/>
          </p:nvPr>
        </p:nvSpPr>
        <p:spPr>
          <a:xfrm>
            <a:off x="859537" y="731520"/>
            <a:ext cx="16477488" cy="14401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4"/>
          <p:cNvSpPr txBox="1"/>
          <p:nvPr>
            <p:ph idx="1" type="body"/>
          </p:nvPr>
        </p:nvSpPr>
        <p:spPr>
          <a:xfrm>
            <a:off x="859537" y="3429000"/>
            <a:ext cx="16477488" cy="56509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508000" lvl="0" marL="457200" algn="l">
              <a:spcBef>
                <a:spcPts val="960"/>
              </a:spcBef>
              <a:spcAft>
                <a:spcPts val="0"/>
              </a:spcAft>
              <a:buSzPts val="4400"/>
              <a:buChar char="•"/>
              <a:defRPr>
                <a:solidFill>
                  <a:schemeClr val="accent5"/>
                </a:solidFill>
              </a:defRPr>
            </a:lvl1pPr>
            <a:lvl2pPr indent="-457200" lvl="1" marL="914400" algn="l">
              <a:spcBef>
                <a:spcPts val="720"/>
              </a:spcBef>
              <a:spcAft>
                <a:spcPts val="0"/>
              </a:spcAft>
              <a:buSzPts val="3600"/>
              <a:buChar char="–"/>
              <a:defRPr>
                <a:solidFill>
                  <a:schemeClr val="accent5"/>
                </a:solidFill>
              </a:defRPr>
            </a:lvl2pPr>
            <a:lvl3pPr indent="-431800" lvl="2" marL="1371600" algn="l">
              <a:spcBef>
                <a:spcPts val="768"/>
              </a:spcBef>
              <a:spcAft>
                <a:spcPts val="0"/>
              </a:spcAft>
              <a:buSzPts val="3200"/>
              <a:buChar char="›"/>
              <a:defRPr>
                <a:solidFill>
                  <a:schemeClr val="accent5"/>
                </a:solidFill>
              </a:defRPr>
            </a:lvl3pPr>
            <a:lvl4pPr indent="-406400" lvl="3" marL="1828800" algn="l">
              <a:spcBef>
                <a:spcPts val="672"/>
              </a:spcBef>
              <a:spcAft>
                <a:spcPts val="0"/>
              </a:spcAft>
              <a:buSzPts val="2800"/>
              <a:buChar char="»"/>
              <a:defRPr>
                <a:solidFill>
                  <a:schemeClr val="accent5"/>
                </a:solidFill>
              </a:defRPr>
            </a:lvl4pPr>
            <a:lvl5pPr indent="-381000" lvl="4" marL="2286000" algn="l">
              <a:spcBef>
                <a:spcPts val="576"/>
              </a:spcBef>
              <a:spcAft>
                <a:spcPts val="0"/>
              </a:spcAft>
              <a:buSzPts val="2400"/>
              <a:buChar char="»"/>
              <a:defRPr>
                <a:solidFill>
                  <a:schemeClr val="accent5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" name="Google Shape;52;p4"/>
          <p:cNvSpPr txBox="1"/>
          <p:nvPr>
            <p:ph idx="2" type="body"/>
          </p:nvPr>
        </p:nvSpPr>
        <p:spPr>
          <a:xfrm>
            <a:off x="859537" y="2244852"/>
            <a:ext cx="16477488" cy="10698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960"/>
              </a:spcBef>
              <a:spcAft>
                <a:spcPts val="0"/>
              </a:spcAft>
              <a:buSzPts val="3200"/>
              <a:buFont typeface="Arial"/>
              <a:buNone/>
              <a:defRPr i="1" sz="3200">
                <a:solidFill>
                  <a:schemeClr val="accent5"/>
                </a:solidFill>
              </a:defRPr>
            </a:lvl1pPr>
            <a:lvl2pPr indent="-228600" lvl="1" marL="914400" algn="l">
              <a:spcBef>
                <a:spcPts val="640"/>
              </a:spcBef>
              <a:spcAft>
                <a:spcPts val="0"/>
              </a:spcAft>
              <a:buSzPts val="3200"/>
              <a:buFont typeface="Arial"/>
              <a:buNone/>
              <a:defRPr sz="3200">
                <a:solidFill>
                  <a:schemeClr val="lt2"/>
                </a:solidFill>
              </a:defRPr>
            </a:lvl2pPr>
            <a:lvl3pPr indent="-228600" lvl="2" marL="1371600" algn="l">
              <a:spcBef>
                <a:spcPts val="768"/>
              </a:spcBef>
              <a:spcAft>
                <a:spcPts val="0"/>
              </a:spcAft>
              <a:buSzPts val="3200"/>
              <a:buFont typeface="Arial"/>
              <a:buNone/>
              <a:defRPr sz="3200">
                <a:solidFill>
                  <a:schemeClr val="lt2"/>
                </a:solidFill>
              </a:defRPr>
            </a:lvl3pPr>
            <a:lvl4pPr indent="-228600" lvl="3" marL="1828800" algn="l">
              <a:spcBef>
                <a:spcPts val="672"/>
              </a:spcBef>
              <a:spcAft>
                <a:spcPts val="0"/>
              </a:spcAft>
              <a:buSzPts val="3200"/>
              <a:buFont typeface="Arial"/>
              <a:buNone/>
              <a:defRPr sz="3200">
                <a:solidFill>
                  <a:schemeClr val="lt2"/>
                </a:solidFill>
              </a:defRPr>
            </a:lvl4pPr>
            <a:lvl5pPr indent="-228600" lvl="4" marL="2286000" algn="l">
              <a:spcBef>
                <a:spcPts val="576"/>
              </a:spcBef>
              <a:spcAft>
                <a:spcPts val="0"/>
              </a:spcAft>
              <a:buSzPts val="3200"/>
              <a:buFont typeface="Arial"/>
              <a:buNone/>
              <a:defRPr sz="3200">
                <a:solidFill>
                  <a:schemeClr val="lt2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Graphics/Sidebar">
  <p:cSld name="Graphics/Sidebar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5"/>
          <p:cNvSpPr txBox="1"/>
          <p:nvPr>
            <p:ph type="title"/>
          </p:nvPr>
        </p:nvSpPr>
        <p:spPr>
          <a:xfrm>
            <a:off x="859537" y="731520"/>
            <a:ext cx="16477488" cy="14401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5"/>
          <p:cNvSpPr txBox="1"/>
          <p:nvPr>
            <p:ph idx="1" type="body"/>
          </p:nvPr>
        </p:nvSpPr>
        <p:spPr>
          <a:xfrm>
            <a:off x="5285232" y="2286001"/>
            <a:ext cx="12033504" cy="66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508000" lvl="0" marL="457200" algn="l">
              <a:spcBef>
                <a:spcPts val="960"/>
              </a:spcBef>
              <a:spcAft>
                <a:spcPts val="0"/>
              </a:spcAft>
              <a:buSzPts val="4400"/>
              <a:buChar char="•"/>
              <a:defRPr>
                <a:solidFill>
                  <a:schemeClr val="accent5"/>
                </a:solidFill>
              </a:defRPr>
            </a:lvl1pPr>
            <a:lvl2pPr indent="-457200" lvl="1" marL="914400" algn="l">
              <a:spcBef>
                <a:spcPts val="720"/>
              </a:spcBef>
              <a:spcAft>
                <a:spcPts val="0"/>
              </a:spcAft>
              <a:buSzPts val="3600"/>
              <a:buChar char="–"/>
              <a:defRPr>
                <a:solidFill>
                  <a:schemeClr val="accent5"/>
                </a:solidFill>
              </a:defRPr>
            </a:lvl2pPr>
            <a:lvl3pPr indent="-431800" lvl="2" marL="1371600" algn="l">
              <a:spcBef>
                <a:spcPts val="768"/>
              </a:spcBef>
              <a:spcAft>
                <a:spcPts val="0"/>
              </a:spcAft>
              <a:buSzPts val="3200"/>
              <a:buChar char="›"/>
              <a:defRPr>
                <a:solidFill>
                  <a:schemeClr val="accent5"/>
                </a:solidFill>
              </a:defRPr>
            </a:lvl3pPr>
            <a:lvl4pPr indent="-406400" lvl="3" marL="1828800" algn="l">
              <a:spcBef>
                <a:spcPts val="672"/>
              </a:spcBef>
              <a:spcAft>
                <a:spcPts val="0"/>
              </a:spcAft>
              <a:buSzPts val="2800"/>
              <a:buChar char="»"/>
              <a:defRPr>
                <a:solidFill>
                  <a:schemeClr val="accent5"/>
                </a:solidFill>
              </a:defRPr>
            </a:lvl4pPr>
            <a:lvl5pPr indent="-381000" lvl="4" marL="2286000" algn="l">
              <a:spcBef>
                <a:spcPts val="576"/>
              </a:spcBef>
              <a:spcAft>
                <a:spcPts val="0"/>
              </a:spcAft>
              <a:buSzPts val="2400"/>
              <a:buChar char="»"/>
              <a:defRPr>
                <a:solidFill>
                  <a:schemeClr val="accent5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" name="Google Shape;56;p5"/>
          <p:cNvSpPr txBox="1"/>
          <p:nvPr>
            <p:ph idx="2" type="body"/>
          </p:nvPr>
        </p:nvSpPr>
        <p:spPr>
          <a:xfrm>
            <a:off x="859537" y="2290275"/>
            <a:ext cx="4224528" cy="662512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algn="l">
              <a:spcBef>
                <a:spcPts val="96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rial"/>
              <a:buNone/>
              <a:defRPr sz="2400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68300" lvl="1" marL="914400" algn="l">
              <a:spcBef>
                <a:spcPts val="48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Arial"/>
              <a:buChar char="•"/>
              <a:defRPr sz="2200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61950" lvl="2" marL="1371600" algn="l">
              <a:spcBef>
                <a:spcPts val="768"/>
              </a:spcBef>
              <a:spcAft>
                <a:spcPts val="0"/>
              </a:spcAft>
              <a:buClr>
                <a:schemeClr val="accent5"/>
              </a:buClr>
              <a:buSzPts val="2100"/>
              <a:buFont typeface="Arial"/>
              <a:buChar char="‒"/>
              <a:defRPr sz="2100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55600" lvl="3" marL="1828800" algn="l">
              <a:spcBef>
                <a:spcPts val="672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Open Sans"/>
              <a:buChar char="›"/>
              <a:defRPr sz="2000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93700" lvl="4" marL="2286000" algn="l">
              <a:spcBef>
                <a:spcPts val="576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»"/>
              <a:defRPr sz="2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Graphics/Sidebar with Subheader">
  <p:cSld name="Graphics/Sidebar with Subheader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6"/>
          <p:cNvSpPr txBox="1"/>
          <p:nvPr>
            <p:ph type="title"/>
          </p:nvPr>
        </p:nvSpPr>
        <p:spPr>
          <a:xfrm>
            <a:off x="859537" y="731520"/>
            <a:ext cx="16477488" cy="14401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6"/>
          <p:cNvSpPr txBox="1"/>
          <p:nvPr>
            <p:ph idx="1" type="body"/>
          </p:nvPr>
        </p:nvSpPr>
        <p:spPr>
          <a:xfrm>
            <a:off x="5285232" y="3429000"/>
            <a:ext cx="12033504" cy="56509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508000" lvl="0" marL="457200" algn="l">
              <a:spcBef>
                <a:spcPts val="960"/>
              </a:spcBef>
              <a:spcAft>
                <a:spcPts val="0"/>
              </a:spcAft>
              <a:buSzPts val="4400"/>
              <a:buChar char="•"/>
              <a:defRPr>
                <a:solidFill>
                  <a:schemeClr val="accent5"/>
                </a:solidFill>
              </a:defRPr>
            </a:lvl1pPr>
            <a:lvl2pPr indent="-457200" lvl="1" marL="914400" algn="l">
              <a:spcBef>
                <a:spcPts val="720"/>
              </a:spcBef>
              <a:spcAft>
                <a:spcPts val="0"/>
              </a:spcAft>
              <a:buSzPts val="3600"/>
              <a:buChar char="–"/>
              <a:defRPr>
                <a:solidFill>
                  <a:schemeClr val="accent5"/>
                </a:solidFill>
              </a:defRPr>
            </a:lvl2pPr>
            <a:lvl3pPr indent="-431800" lvl="2" marL="1371600" algn="l">
              <a:spcBef>
                <a:spcPts val="768"/>
              </a:spcBef>
              <a:spcAft>
                <a:spcPts val="0"/>
              </a:spcAft>
              <a:buSzPts val="3200"/>
              <a:buChar char="›"/>
              <a:defRPr>
                <a:solidFill>
                  <a:schemeClr val="accent5"/>
                </a:solidFill>
              </a:defRPr>
            </a:lvl3pPr>
            <a:lvl4pPr indent="-406400" lvl="3" marL="1828800" algn="l">
              <a:spcBef>
                <a:spcPts val="672"/>
              </a:spcBef>
              <a:spcAft>
                <a:spcPts val="0"/>
              </a:spcAft>
              <a:buSzPts val="2800"/>
              <a:buChar char="»"/>
              <a:defRPr>
                <a:solidFill>
                  <a:schemeClr val="accent5"/>
                </a:solidFill>
              </a:defRPr>
            </a:lvl4pPr>
            <a:lvl5pPr indent="-381000" lvl="4" marL="2286000" algn="l">
              <a:spcBef>
                <a:spcPts val="576"/>
              </a:spcBef>
              <a:spcAft>
                <a:spcPts val="0"/>
              </a:spcAft>
              <a:buSzPts val="2400"/>
              <a:buChar char="»"/>
              <a:defRPr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" name="Google Shape;60;p6"/>
          <p:cNvSpPr txBox="1"/>
          <p:nvPr>
            <p:ph idx="2" type="body"/>
          </p:nvPr>
        </p:nvSpPr>
        <p:spPr>
          <a:xfrm>
            <a:off x="859537" y="2244852"/>
            <a:ext cx="16477488" cy="10698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960"/>
              </a:spcBef>
              <a:spcAft>
                <a:spcPts val="0"/>
              </a:spcAft>
              <a:buSzPts val="3200"/>
              <a:buFont typeface="Arial"/>
              <a:buNone/>
              <a:defRPr i="1" sz="3200">
                <a:solidFill>
                  <a:schemeClr val="accent5"/>
                </a:solidFill>
              </a:defRPr>
            </a:lvl1pPr>
            <a:lvl2pPr indent="-228600" lvl="1" marL="914400" algn="l">
              <a:spcBef>
                <a:spcPts val="640"/>
              </a:spcBef>
              <a:spcAft>
                <a:spcPts val="0"/>
              </a:spcAft>
              <a:buSzPts val="3200"/>
              <a:buFont typeface="Arial"/>
              <a:buNone/>
              <a:defRPr sz="3200">
                <a:solidFill>
                  <a:schemeClr val="lt2"/>
                </a:solidFill>
              </a:defRPr>
            </a:lvl2pPr>
            <a:lvl3pPr indent="-228600" lvl="2" marL="1371600" algn="l">
              <a:spcBef>
                <a:spcPts val="768"/>
              </a:spcBef>
              <a:spcAft>
                <a:spcPts val="0"/>
              </a:spcAft>
              <a:buSzPts val="3200"/>
              <a:buFont typeface="Arial"/>
              <a:buNone/>
              <a:defRPr sz="3200">
                <a:solidFill>
                  <a:schemeClr val="lt2"/>
                </a:solidFill>
              </a:defRPr>
            </a:lvl3pPr>
            <a:lvl4pPr indent="-228600" lvl="3" marL="1828800" algn="l">
              <a:spcBef>
                <a:spcPts val="672"/>
              </a:spcBef>
              <a:spcAft>
                <a:spcPts val="0"/>
              </a:spcAft>
              <a:buSzPts val="3200"/>
              <a:buFont typeface="Arial"/>
              <a:buNone/>
              <a:defRPr sz="3200">
                <a:solidFill>
                  <a:schemeClr val="lt2"/>
                </a:solidFill>
              </a:defRPr>
            </a:lvl4pPr>
            <a:lvl5pPr indent="-228600" lvl="4" marL="2286000" algn="l">
              <a:spcBef>
                <a:spcPts val="576"/>
              </a:spcBef>
              <a:spcAft>
                <a:spcPts val="0"/>
              </a:spcAft>
              <a:buSzPts val="3200"/>
              <a:buFont typeface="Arial"/>
              <a:buNone/>
              <a:defRPr sz="3200">
                <a:solidFill>
                  <a:schemeClr val="lt2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" name="Google Shape;61;p6"/>
          <p:cNvSpPr txBox="1"/>
          <p:nvPr>
            <p:ph idx="3" type="body"/>
          </p:nvPr>
        </p:nvSpPr>
        <p:spPr>
          <a:xfrm>
            <a:off x="859537" y="3429000"/>
            <a:ext cx="4224528" cy="565099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algn="l">
              <a:spcBef>
                <a:spcPts val="96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rial"/>
              <a:buNone/>
              <a:defRPr sz="2400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68300" lvl="1" marL="914400" algn="l">
              <a:spcBef>
                <a:spcPts val="48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Arial"/>
              <a:buChar char="•"/>
              <a:defRPr sz="2200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61950" lvl="2" marL="1371600" algn="l">
              <a:spcBef>
                <a:spcPts val="768"/>
              </a:spcBef>
              <a:spcAft>
                <a:spcPts val="0"/>
              </a:spcAft>
              <a:buClr>
                <a:schemeClr val="accent5"/>
              </a:buClr>
              <a:buSzPts val="2100"/>
              <a:buFont typeface="Arial"/>
              <a:buChar char="‒"/>
              <a:defRPr sz="2100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55600" lvl="3" marL="1828800" algn="l">
              <a:spcBef>
                <a:spcPts val="672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Open Sans"/>
              <a:buChar char="›"/>
              <a:defRPr sz="2000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55600" lvl="4" marL="2286000" algn="l">
              <a:spcBef>
                <a:spcPts val="576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 with Subheader">
  <p:cSld name="Title Only with Subheader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7"/>
          <p:cNvSpPr txBox="1"/>
          <p:nvPr>
            <p:ph type="title"/>
          </p:nvPr>
        </p:nvSpPr>
        <p:spPr>
          <a:xfrm>
            <a:off x="859537" y="723550"/>
            <a:ext cx="16477488" cy="14401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7"/>
          <p:cNvSpPr txBox="1"/>
          <p:nvPr>
            <p:ph idx="1" type="body"/>
          </p:nvPr>
        </p:nvSpPr>
        <p:spPr>
          <a:xfrm>
            <a:off x="859537" y="2359152"/>
            <a:ext cx="16477488" cy="10698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960"/>
              </a:spcBef>
              <a:spcAft>
                <a:spcPts val="0"/>
              </a:spcAft>
              <a:buSzPts val="3200"/>
              <a:buFont typeface="Arial"/>
              <a:buNone/>
              <a:defRPr i="1" sz="3200">
                <a:solidFill>
                  <a:schemeClr val="accent5"/>
                </a:solidFill>
              </a:defRPr>
            </a:lvl1pPr>
            <a:lvl2pPr indent="-228600" lvl="1" marL="914400" algn="l">
              <a:spcBef>
                <a:spcPts val="640"/>
              </a:spcBef>
              <a:spcAft>
                <a:spcPts val="0"/>
              </a:spcAft>
              <a:buSzPts val="3200"/>
              <a:buFont typeface="Arial"/>
              <a:buNone/>
              <a:defRPr sz="3200">
                <a:solidFill>
                  <a:schemeClr val="lt2"/>
                </a:solidFill>
              </a:defRPr>
            </a:lvl2pPr>
            <a:lvl3pPr indent="-228600" lvl="2" marL="1371600" algn="l">
              <a:spcBef>
                <a:spcPts val="768"/>
              </a:spcBef>
              <a:spcAft>
                <a:spcPts val="0"/>
              </a:spcAft>
              <a:buSzPts val="3200"/>
              <a:buFont typeface="Arial"/>
              <a:buNone/>
              <a:defRPr sz="3200">
                <a:solidFill>
                  <a:schemeClr val="lt2"/>
                </a:solidFill>
              </a:defRPr>
            </a:lvl3pPr>
            <a:lvl4pPr indent="-228600" lvl="3" marL="1828800" algn="l">
              <a:spcBef>
                <a:spcPts val="672"/>
              </a:spcBef>
              <a:spcAft>
                <a:spcPts val="0"/>
              </a:spcAft>
              <a:buSzPts val="3200"/>
              <a:buFont typeface="Arial"/>
              <a:buNone/>
              <a:defRPr sz="3200">
                <a:solidFill>
                  <a:schemeClr val="lt2"/>
                </a:solidFill>
              </a:defRPr>
            </a:lvl4pPr>
            <a:lvl5pPr indent="-228600" lvl="4" marL="2286000" algn="l">
              <a:spcBef>
                <a:spcPts val="576"/>
              </a:spcBef>
              <a:spcAft>
                <a:spcPts val="0"/>
              </a:spcAft>
              <a:buSzPts val="3200"/>
              <a:buFont typeface="Arial"/>
              <a:buNone/>
              <a:defRPr sz="3200">
                <a:solidFill>
                  <a:schemeClr val="lt2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Graphics/Sidebar2">
  <p:cSld name="Graphics/Sidebar2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8"/>
          <p:cNvSpPr/>
          <p:nvPr/>
        </p:nvSpPr>
        <p:spPr>
          <a:xfrm>
            <a:off x="859537" y="2308860"/>
            <a:ext cx="4224528" cy="548640"/>
          </a:xfrm>
          <a:prstGeom prst="round2SameRect">
            <a:avLst>
              <a:gd fmla="val 15798" name="adj1"/>
              <a:gd fmla="val 0" name="adj2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182850" spcFirstLastPara="1" rIns="182850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7" name="Google Shape;67;p8"/>
          <p:cNvSpPr/>
          <p:nvPr/>
        </p:nvSpPr>
        <p:spPr>
          <a:xfrm>
            <a:off x="859537" y="2308860"/>
            <a:ext cx="4224528" cy="548640"/>
          </a:xfrm>
          <a:prstGeom prst="round2SameRect">
            <a:avLst>
              <a:gd fmla="val 15798" name="adj1"/>
              <a:gd fmla="val 0" name="adj2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182850" spcFirstLastPara="1" rIns="182850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8" name="Google Shape;68;p8"/>
          <p:cNvSpPr txBox="1"/>
          <p:nvPr>
            <p:ph type="title"/>
          </p:nvPr>
        </p:nvSpPr>
        <p:spPr>
          <a:xfrm>
            <a:off x="859537" y="731520"/>
            <a:ext cx="16477488" cy="14401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8"/>
          <p:cNvSpPr txBox="1"/>
          <p:nvPr>
            <p:ph idx="1" type="body"/>
          </p:nvPr>
        </p:nvSpPr>
        <p:spPr>
          <a:xfrm>
            <a:off x="5303521" y="2286000"/>
            <a:ext cx="12033504" cy="66568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508000" lvl="0" marL="457200" algn="l">
              <a:spcBef>
                <a:spcPts val="960"/>
              </a:spcBef>
              <a:spcAft>
                <a:spcPts val="0"/>
              </a:spcAft>
              <a:buSzPts val="4400"/>
              <a:buChar char="•"/>
              <a:defRPr>
                <a:solidFill>
                  <a:schemeClr val="accent5"/>
                </a:solidFill>
              </a:defRPr>
            </a:lvl1pPr>
            <a:lvl2pPr indent="-457200" lvl="1" marL="914400" algn="l">
              <a:spcBef>
                <a:spcPts val="720"/>
              </a:spcBef>
              <a:spcAft>
                <a:spcPts val="0"/>
              </a:spcAft>
              <a:buSzPts val="3600"/>
              <a:buChar char="–"/>
              <a:defRPr>
                <a:solidFill>
                  <a:schemeClr val="accent5"/>
                </a:solidFill>
              </a:defRPr>
            </a:lvl2pPr>
            <a:lvl3pPr indent="-431800" lvl="2" marL="1371600" algn="l">
              <a:spcBef>
                <a:spcPts val="768"/>
              </a:spcBef>
              <a:spcAft>
                <a:spcPts val="0"/>
              </a:spcAft>
              <a:buSzPts val="3200"/>
              <a:buChar char="›"/>
              <a:defRPr>
                <a:solidFill>
                  <a:schemeClr val="accent5"/>
                </a:solidFill>
              </a:defRPr>
            </a:lvl3pPr>
            <a:lvl4pPr indent="-406400" lvl="3" marL="1828800" algn="l">
              <a:spcBef>
                <a:spcPts val="672"/>
              </a:spcBef>
              <a:spcAft>
                <a:spcPts val="0"/>
              </a:spcAft>
              <a:buSzPts val="2800"/>
              <a:buChar char="»"/>
              <a:defRPr>
                <a:solidFill>
                  <a:schemeClr val="accent5"/>
                </a:solidFill>
              </a:defRPr>
            </a:lvl4pPr>
            <a:lvl5pPr indent="-381000" lvl="4" marL="2286000" algn="l">
              <a:spcBef>
                <a:spcPts val="576"/>
              </a:spcBef>
              <a:spcAft>
                <a:spcPts val="0"/>
              </a:spcAft>
              <a:buSzPts val="2400"/>
              <a:buChar char="»"/>
              <a:defRPr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0" name="Google Shape;70;p8"/>
          <p:cNvSpPr txBox="1"/>
          <p:nvPr>
            <p:ph idx="2" type="body"/>
          </p:nvPr>
        </p:nvSpPr>
        <p:spPr>
          <a:xfrm>
            <a:off x="859537" y="2857500"/>
            <a:ext cx="4224528" cy="607161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81000" lvl="0" marL="457200" algn="l">
              <a:spcBef>
                <a:spcPts val="960"/>
              </a:spcBef>
              <a:spcAft>
                <a:spcPts val="0"/>
              </a:spcAft>
              <a:buClr>
                <a:schemeClr val="accent5"/>
              </a:buClr>
              <a:buSzPts val="2400"/>
              <a:buChar char="•"/>
              <a:defRPr sz="2400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68300" lvl="1" marL="914400" algn="l">
              <a:spcBef>
                <a:spcPts val="480"/>
              </a:spcBef>
              <a:spcAft>
                <a:spcPts val="0"/>
              </a:spcAft>
              <a:buClr>
                <a:schemeClr val="accent5"/>
              </a:buClr>
              <a:buSzPts val="2200"/>
              <a:buChar char="–"/>
              <a:defRPr sz="2200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61950" lvl="2" marL="1371600" algn="l">
              <a:spcBef>
                <a:spcPts val="768"/>
              </a:spcBef>
              <a:spcAft>
                <a:spcPts val="0"/>
              </a:spcAft>
              <a:buClr>
                <a:schemeClr val="accent5"/>
              </a:buClr>
              <a:buSzPts val="2100"/>
              <a:buChar char="›"/>
              <a:defRPr sz="21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42900" lvl="3" marL="1828800" algn="l">
              <a:spcBef>
                <a:spcPts val="672"/>
              </a:spcBef>
              <a:spcAft>
                <a:spcPts val="0"/>
              </a:spcAft>
              <a:buSzPts val="1800"/>
              <a:buChar char="»"/>
              <a:defRPr/>
            </a:lvl4pPr>
            <a:lvl5pPr indent="-342900" lvl="4" marL="2286000" algn="l">
              <a:spcBef>
                <a:spcPts val="576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8"/>
          <p:cNvSpPr txBox="1"/>
          <p:nvPr>
            <p:ph idx="3" type="body"/>
          </p:nvPr>
        </p:nvSpPr>
        <p:spPr>
          <a:xfrm>
            <a:off x="859537" y="2310570"/>
            <a:ext cx="4224528" cy="4326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spcBef>
                <a:spcPts val="96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algn="l">
              <a:spcBef>
                <a:spcPts val="48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768"/>
              </a:spcBef>
              <a:spcAft>
                <a:spcPts val="0"/>
              </a:spcAft>
              <a:buSzPts val="1800"/>
              <a:buChar char="›"/>
              <a:defRPr/>
            </a:lvl3pPr>
            <a:lvl4pPr indent="-342900" lvl="3" marL="1828800" algn="l">
              <a:spcBef>
                <a:spcPts val="672"/>
              </a:spcBef>
              <a:spcAft>
                <a:spcPts val="0"/>
              </a:spcAft>
              <a:buSzPts val="1800"/>
              <a:buChar char="»"/>
              <a:defRPr/>
            </a:lvl4pPr>
            <a:lvl5pPr indent="-342900" lvl="4" marL="2286000" algn="l">
              <a:spcBef>
                <a:spcPts val="576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Graphics/Sidebar2">
  <p:cSld name="1_Graphics/Sidebar2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9"/>
          <p:cNvSpPr/>
          <p:nvPr/>
        </p:nvSpPr>
        <p:spPr>
          <a:xfrm>
            <a:off x="859537" y="2308860"/>
            <a:ext cx="4224528" cy="548640"/>
          </a:xfrm>
          <a:prstGeom prst="round2SameRect">
            <a:avLst>
              <a:gd fmla="val 15798" name="adj1"/>
              <a:gd fmla="val 0" name="adj2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182850" spcFirstLastPara="1" rIns="182850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4" name="Google Shape;74;p9"/>
          <p:cNvSpPr/>
          <p:nvPr/>
        </p:nvSpPr>
        <p:spPr>
          <a:xfrm>
            <a:off x="859537" y="2308860"/>
            <a:ext cx="4224528" cy="548640"/>
          </a:xfrm>
          <a:prstGeom prst="round2SameRect">
            <a:avLst>
              <a:gd fmla="val 15798" name="adj1"/>
              <a:gd fmla="val 0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182850" spcFirstLastPara="1" rIns="182850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5" name="Google Shape;75;p9"/>
          <p:cNvSpPr txBox="1"/>
          <p:nvPr>
            <p:ph type="title"/>
          </p:nvPr>
        </p:nvSpPr>
        <p:spPr>
          <a:xfrm>
            <a:off x="859537" y="731520"/>
            <a:ext cx="16477488" cy="14401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9"/>
          <p:cNvSpPr txBox="1"/>
          <p:nvPr>
            <p:ph idx="1" type="body"/>
          </p:nvPr>
        </p:nvSpPr>
        <p:spPr>
          <a:xfrm>
            <a:off x="5303521" y="2286000"/>
            <a:ext cx="12033504" cy="66568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508000" lvl="0" marL="457200" algn="l">
              <a:spcBef>
                <a:spcPts val="960"/>
              </a:spcBef>
              <a:spcAft>
                <a:spcPts val="0"/>
              </a:spcAft>
              <a:buSzPts val="4400"/>
              <a:buChar char="•"/>
              <a:defRPr>
                <a:solidFill>
                  <a:schemeClr val="accent5"/>
                </a:solidFill>
              </a:defRPr>
            </a:lvl1pPr>
            <a:lvl2pPr indent="-457200" lvl="1" marL="914400" algn="l">
              <a:spcBef>
                <a:spcPts val="720"/>
              </a:spcBef>
              <a:spcAft>
                <a:spcPts val="0"/>
              </a:spcAft>
              <a:buSzPts val="3600"/>
              <a:buChar char="–"/>
              <a:defRPr>
                <a:solidFill>
                  <a:schemeClr val="accent5"/>
                </a:solidFill>
              </a:defRPr>
            </a:lvl2pPr>
            <a:lvl3pPr indent="-431800" lvl="2" marL="1371600" algn="l">
              <a:spcBef>
                <a:spcPts val="768"/>
              </a:spcBef>
              <a:spcAft>
                <a:spcPts val="0"/>
              </a:spcAft>
              <a:buSzPts val="3200"/>
              <a:buChar char="›"/>
              <a:defRPr>
                <a:solidFill>
                  <a:schemeClr val="accent5"/>
                </a:solidFill>
              </a:defRPr>
            </a:lvl3pPr>
            <a:lvl4pPr indent="-406400" lvl="3" marL="1828800" algn="l">
              <a:spcBef>
                <a:spcPts val="672"/>
              </a:spcBef>
              <a:spcAft>
                <a:spcPts val="0"/>
              </a:spcAft>
              <a:buSzPts val="2800"/>
              <a:buChar char="»"/>
              <a:defRPr>
                <a:solidFill>
                  <a:schemeClr val="accent5"/>
                </a:solidFill>
              </a:defRPr>
            </a:lvl4pPr>
            <a:lvl5pPr indent="-381000" lvl="4" marL="2286000" algn="l">
              <a:spcBef>
                <a:spcPts val="576"/>
              </a:spcBef>
              <a:spcAft>
                <a:spcPts val="0"/>
              </a:spcAft>
              <a:buSzPts val="2400"/>
              <a:buChar char="»"/>
              <a:defRPr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9"/>
          <p:cNvSpPr txBox="1"/>
          <p:nvPr>
            <p:ph idx="2" type="body"/>
          </p:nvPr>
        </p:nvSpPr>
        <p:spPr>
          <a:xfrm>
            <a:off x="859537" y="2857500"/>
            <a:ext cx="4224528" cy="607161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81000" lvl="0" marL="457200" algn="l">
              <a:spcBef>
                <a:spcPts val="960"/>
              </a:spcBef>
              <a:spcAft>
                <a:spcPts val="0"/>
              </a:spcAft>
              <a:buClr>
                <a:schemeClr val="accent5"/>
              </a:buClr>
              <a:buSzPts val="2400"/>
              <a:buChar char="•"/>
              <a:defRPr sz="2400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68300" lvl="1" marL="914400" algn="l">
              <a:spcBef>
                <a:spcPts val="480"/>
              </a:spcBef>
              <a:spcAft>
                <a:spcPts val="0"/>
              </a:spcAft>
              <a:buClr>
                <a:schemeClr val="accent5"/>
              </a:buClr>
              <a:buSzPts val="2200"/>
              <a:buChar char="–"/>
              <a:defRPr sz="2200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61950" lvl="2" marL="1371600" algn="l">
              <a:spcBef>
                <a:spcPts val="768"/>
              </a:spcBef>
              <a:spcAft>
                <a:spcPts val="0"/>
              </a:spcAft>
              <a:buClr>
                <a:schemeClr val="accent5"/>
              </a:buClr>
              <a:buSzPts val="2100"/>
              <a:buChar char="›"/>
              <a:defRPr sz="21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42900" lvl="3" marL="1828800" algn="l">
              <a:spcBef>
                <a:spcPts val="672"/>
              </a:spcBef>
              <a:spcAft>
                <a:spcPts val="0"/>
              </a:spcAft>
              <a:buSzPts val="1800"/>
              <a:buChar char="»"/>
              <a:defRPr/>
            </a:lvl4pPr>
            <a:lvl5pPr indent="-342900" lvl="4" marL="2286000" algn="l">
              <a:spcBef>
                <a:spcPts val="576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8" name="Google Shape;78;p9"/>
          <p:cNvSpPr txBox="1"/>
          <p:nvPr>
            <p:ph idx="3" type="body"/>
          </p:nvPr>
        </p:nvSpPr>
        <p:spPr>
          <a:xfrm>
            <a:off x="859537" y="2310570"/>
            <a:ext cx="4224528" cy="4326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spcBef>
                <a:spcPts val="96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algn="l">
              <a:spcBef>
                <a:spcPts val="48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768"/>
              </a:spcBef>
              <a:spcAft>
                <a:spcPts val="0"/>
              </a:spcAft>
              <a:buSzPts val="1800"/>
              <a:buChar char="›"/>
              <a:defRPr/>
            </a:lvl3pPr>
            <a:lvl4pPr indent="-342900" lvl="3" marL="1828800" algn="l">
              <a:spcBef>
                <a:spcPts val="672"/>
              </a:spcBef>
              <a:spcAft>
                <a:spcPts val="0"/>
              </a:spcAft>
              <a:buSzPts val="1800"/>
              <a:buChar char="»"/>
              <a:defRPr/>
            </a:lvl4pPr>
            <a:lvl5pPr indent="-342900" lvl="4" marL="2286000" algn="l">
              <a:spcBef>
                <a:spcPts val="576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Graphics/Sidebar2">
  <p:cSld name="2_Graphics/Sidebar2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0"/>
          <p:cNvSpPr/>
          <p:nvPr/>
        </p:nvSpPr>
        <p:spPr>
          <a:xfrm>
            <a:off x="859537" y="2308860"/>
            <a:ext cx="4224528" cy="548640"/>
          </a:xfrm>
          <a:prstGeom prst="round2SameRect">
            <a:avLst>
              <a:gd fmla="val 15798" name="adj1"/>
              <a:gd fmla="val 0" name="adj2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182850" spcFirstLastPara="1" rIns="182850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1" name="Google Shape;81;p10"/>
          <p:cNvSpPr/>
          <p:nvPr/>
        </p:nvSpPr>
        <p:spPr>
          <a:xfrm>
            <a:off x="859537" y="2308860"/>
            <a:ext cx="4224528" cy="548640"/>
          </a:xfrm>
          <a:prstGeom prst="round2SameRect">
            <a:avLst>
              <a:gd fmla="val 15798" name="adj1"/>
              <a:gd fmla="val 0" name="adj2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182850" spcFirstLastPara="1" rIns="182850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2" name="Google Shape;82;p10"/>
          <p:cNvSpPr txBox="1"/>
          <p:nvPr>
            <p:ph type="title"/>
          </p:nvPr>
        </p:nvSpPr>
        <p:spPr>
          <a:xfrm>
            <a:off x="859537" y="731520"/>
            <a:ext cx="16477488" cy="14401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0"/>
          <p:cNvSpPr txBox="1"/>
          <p:nvPr>
            <p:ph idx="1" type="body"/>
          </p:nvPr>
        </p:nvSpPr>
        <p:spPr>
          <a:xfrm>
            <a:off x="5303521" y="2286000"/>
            <a:ext cx="12033504" cy="66568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508000" lvl="0" marL="457200" algn="l">
              <a:spcBef>
                <a:spcPts val="960"/>
              </a:spcBef>
              <a:spcAft>
                <a:spcPts val="0"/>
              </a:spcAft>
              <a:buSzPts val="4400"/>
              <a:buChar char="•"/>
              <a:defRPr>
                <a:solidFill>
                  <a:schemeClr val="accent5"/>
                </a:solidFill>
              </a:defRPr>
            </a:lvl1pPr>
            <a:lvl2pPr indent="-457200" lvl="1" marL="914400" algn="l">
              <a:spcBef>
                <a:spcPts val="720"/>
              </a:spcBef>
              <a:spcAft>
                <a:spcPts val="0"/>
              </a:spcAft>
              <a:buSzPts val="3600"/>
              <a:buChar char="–"/>
              <a:defRPr>
                <a:solidFill>
                  <a:schemeClr val="accent5"/>
                </a:solidFill>
              </a:defRPr>
            </a:lvl2pPr>
            <a:lvl3pPr indent="-431800" lvl="2" marL="1371600" algn="l">
              <a:spcBef>
                <a:spcPts val="768"/>
              </a:spcBef>
              <a:spcAft>
                <a:spcPts val="0"/>
              </a:spcAft>
              <a:buSzPts val="3200"/>
              <a:buChar char="›"/>
              <a:defRPr>
                <a:solidFill>
                  <a:schemeClr val="accent5"/>
                </a:solidFill>
              </a:defRPr>
            </a:lvl3pPr>
            <a:lvl4pPr indent="-406400" lvl="3" marL="1828800" algn="l">
              <a:spcBef>
                <a:spcPts val="672"/>
              </a:spcBef>
              <a:spcAft>
                <a:spcPts val="0"/>
              </a:spcAft>
              <a:buSzPts val="2800"/>
              <a:buChar char="»"/>
              <a:defRPr>
                <a:solidFill>
                  <a:schemeClr val="accent5"/>
                </a:solidFill>
              </a:defRPr>
            </a:lvl4pPr>
            <a:lvl5pPr indent="-381000" lvl="4" marL="2286000" algn="l">
              <a:spcBef>
                <a:spcPts val="576"/>
              </a:spcBef>
              <a:spcAft>
                <a:spcPts val="0"/>
              </a:spcAft>
              <a:buSzPts val="2400"/>
              <a:buChar char="»"/>
              <a:defRPr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4" name="Google Shape;84;p10"/>
          <p:cNvSpPr txBox="1"/>
          <p:nvPr>
            <p:ph idx="2" type="body"/>
          </p:nvPr>
        </p:nvSpPr>
        <p:spPr>
          <a:xfrm>
            <a:off x="859537" y="2857500"/>
            <a:ext cx="4224528" cy="607161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81000" lvl="0" marL="457200" algn="l">
              <a:spcBef>
                <a:spcPts val="960"/>
              </a:spcBef>
              <a:spcAft>
                <a:spcPts val="0"/>
              </a:spcAft>
              <a:buClr>
                <a:schemeClr val="accent5"/>
              </a:buClr>
              <a:buSzPts val="2400"/>
              <a:buChar char="•"/>
              <a:defRPr sz="2400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68300" lvl="1" marL="914400" algn="l">
              <a:spcBef>
                <a:spcPts val="480"/>
              </a:spcBef>
              <a:spcAft>
                <a:spcPts val="0"/>
              </a:spcAft>
              <a:buClr>
                <a:schemeClr val="accent5"/>
              </a:buClr>
              <a:buSzPts val="2200"/>
              <a:buChar char="–"/>
              <a:defRPr sz="2200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61950" lvl="2" marL="1371600" algn="l">
              <a:spcBef>
                <a:spcPts val="768"/>
              </a:spcBef>
              <a:spcAft>
                <a:spcPts val="0"/>
              </a:spcAft>
              <a:buClr>
                <a:schemeClr val="accent5"/>
              </a:buClr>
              <a:buSzPts val="2100"/>
              <a:buChar char="›"/>
              <a:defRPr sz="21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42900" lvl="3" marL="1828800" algn="l">
              <a:spcBef>
                <a:spcPts val="672"/>
              </a:spcBef>
              <a:spcAft>
                <a:spcPts val="0"/>
              </a:spcAft>
              <a:buSzPts val="1800"/>
              <a:buChar char="»"/>
              <a:defRPr/>
            </a:lvl4pPr>
            <a:lvl5pPr indent="-342900" lvl="4" marL="2286000" algn="l">
              <a:spcBef>
                <a:spcPts val="576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5" name="Google Shape;85;p10"/>
          <p:cNvSpPr txBox="1"/>
          <p:nvPr>
            <p:ph idx="3" type="body"/>
          </p:nvPr>
        </p:nvSpPr>
        <p:spPr>
          <a:xfrm>
            <a:off x="859537" y="2310570"/>
            <a:ext cx="4224528" cy="4326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spcBef>
                <a:spcPts val="96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algn="l">
              <a:spcBef>
                <a:spcPts val="48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768"/>
              </a:spcBef>
              <a:spcAft>
                <a:spcPts val="0"/>
              </a:spcAft>
              <a:buSzPts val="1800"/>
              <a:buChar char="›"/>
              <a:defRPr/>
            </a:lvl3pPr>
            <a:lvl4pPr indent="-342900" lvl="3" marL="1828800" algn="l">
              <a:spcBef>
                <a:spcPts val="672"/>
              </a:spcBef>
              <a:spcAft>
                <a:spcPts val="0"/>
              </a:spcAft>
              <a:buSzPts val="1800"/>
              <a:buChar char="»"/>
              <a:defRPr/>
            </a:lvl4pPr>
            <a:lvl5pPr indent="-342900" lvl="4" marL="2286000" algn="l">
              <a:spcBef>
                <a:spcPts val="576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"/>
          <p:cNvSpPr txBox="1"/>
          <p:nvPr>
            <p:ph type="title"/>
          </p:nvPr>
        </p:nvSpPr>
        <p:spPr>
          <a:xfrm>
            <a:off x="859537" y="731520"/>
            <a:ext cx="16477488" cy="14401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Font typeface="Century Gothic"/>
              <a:buNone/>
              <a:defRPr b="1" i="0" sz="5600" u="none" cap="none" strike="noStrike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3" name="Google Shape;13;p1"/>
          <p:cNvSpPr txBox="1"/>
          <p:nvPr>
            <p:ph idx="1" type="body"/>
          </p:nvPr>
        </p:nvSpPr>
        <p:spPr>
          <a:xfrm>
            <a:off x="859537" y="2400300"/>
            <a:ext cx="16477488" cy="66522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508000" lvl="0" marL="457200" marR="0" rtl="0" algn="l">
              <a:spcBef>
                <a:spcPts val="960"/>
              </a:spcBef>
              <a:spcAft>
                <a:spcPts val="0"/>
              </a:spcAft>
              <a:buClr>
                <a:schemeClr val="accent4"/>
              </a:buClr>
              <a:buSzPts val="4400"/>
              <a:buFont typeface="Arial"/>
              <a:buChar char="•"/>
              <a:defRPr b="0" i="0" sz="4400" u="none" cap="none" strike="noStrike">
                <a:solidFill>
                  <a:schemeClr val="accent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457200" lvl="1" marL="914400" marR="0" rtl="0" algn="l">
              <a:spcBef>
                <a:spcPts val="72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Arial"/>
              <a:buChar char="–"/>
              <a:defRPr b="0" i="0" sz="3600" u="none" cap="none" strike="noStrike">
                <a:solidFill>
                  <a:schemeClr val="accent5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-431800" lvl="2" marL="1371600" marR="0" rtl="0" algn="l">
              <a:spcBef>
                <a:spcPts val="768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Open Sans"/>
              <a:buChar char="›"/>
              <a:defRPr b="0" i="0" sz="3200" u="none" cap="none" strike="noStrike">
                <a:solidFill>
                  <a:schemeClr val="accent5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-406400" lvl="3" marL="1828800" marR="0" rtl="0" algn="l">
              <a:spcBef>
                <a:spcPts val="672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Char char="»"/>
              <a:defRPr b="0" i="0" sz="2800" u="none" cap="none" strike="noStrike">
                <a:solidFill>
                  <a:schemeClr val="accent5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-381000" lvl="4" marL="2286000" marR="0" rtl="0" algn="l">
              <a:spcBef>
                <a:spcPts val="576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»"/>
              <a:defRPr b="0" i="0" sz="2400" u="none" cap="none" strike="noStrike">
                <a:solidFill>
                  <a:schemeClr val="accent5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-482600" lvl="5" marL="2743200" marR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-482600" lvl="6" marL="3200400" marR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-482600" lvl="7" marL="3657600" marR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-482600" lvl="8" marL="4114800" marR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  <p:cxnSp>
        <p:nvCxnSpPr>
          <p:cNvPr id="14" name="Google Shape;14;p1"/>
          <p:cNvCxnSpPr/>
          <p:nvPr/>
        </p:nvCxnSpPr>
        <p:spPr>
          <a:xfrm>
            <a:off x="914400" y="9258300"/>
            <a:ext cx="16459200" cy="0"/>
          </a:xfrm>
          <a:prstGeom prst="straightConnector1">
            <a:avLst/>
          </a:prstGeom>
          <a:noFill/>
          <a:ln cap="flat" cmpd="sng" w="9525">
            <a:solidFill>
              <a:srgbClr val="AAAAAA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" name="Google Shape;15;p1"/>
          <p:cNvSpPr txBox="1"/>
          <p:nvPr/>
        </p:nvSpPr>
        <p:spPr>
          <a:xfrm>
            <a:off x="16611600" y="9656064"/>
            <a:ext cx="762000" cy="233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18285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800" u="none" cap="none" strike="noStrike">
                <a:solidFill>
                  <a:srgbClr val="AAAAAA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800" u="none" cap="none" strike="noStrike">
              <a:solidFill>
                <a:srgbClr val="AAAAA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1"/>
          <p:cNvSpPr/>
          <p:nvPr/>
        </p:nvSpPr>
        <p:spPr>
          <a:xfrm>
            <a:off x="0" y="0"/>
            <a:ext cx="18288001" cy="571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182850" spcFirstLastPara="1" rIns="182850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600" u="none" cap="none" strike="noStrike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grpSp>
        <p:nvGrpSpPr>
          <p:cNvPr id="17" name="Google Shape;17;p1"/>
          <p:cNvGrpSpPr/>
          <p:nvPr/>
        </p:nvGrpSpPr>
        <p:grpSpPr>
          <a:xfrm>
            <a:off x="914400" y="9525000"/>
            <a:ext cx="500063" cy="498476"/>
            <a:chOff x="1573213" y="9525000"/>
            <a:chExt cx="500063" cy="498476"/>
          </a:xfrm>
        </p:grpSpPr>
        <p:sp>
          <p:nvSpPr>
            <p:cNvPr id="18" name="Google Shape;18;p1"/>
            <p:cNvSpPr/>
            <p:nvPr/>
          </p:nvSpPr>
          <p:spPr>
            <a:xfrm>
              <a:off x="1657351" y="9759950"/>
              <a:ext cx="77788" cy="120650"/>
            </a:xfrm>
            <a:custGeom>
              <a:rect b="b" l="l" r="r" t="t"/>
              <a:pathLst>
                <a:path extrusionOk="0" h="333" w="214">
                  <a:moveTo>
                    <a:pt x="72" y="73"/>
                  </a:moveTo>
                  <a:cubicBezTo>
                    <a:pt x="72" y="73"/>
                    <a:pt x="39" y="120"/>
                    <a:pt x="71" y="292"/>
                  </a:cubicBezTo>
                  <a:cubicBezTo>
                    <a:pt x="0" y="139"/>
                    <a:pt x="42" y="0"/>
                    <a:pt x="42" y="0"/>
                  </a:cubicBezTo>
                  <a:cubicBezTo>
                    <a:pt x="214" y="128"/>
                    <a:pt x="214" y="128"/>
                    <a:pt x="214" y="128"/>
                  </a:cubicBezTo>
                  <a:cubicBezTo>
                    <a:pt x="146" y="333"/>
                    <a:pt x="146" y="333"/>
                    <a:pt x="146" y="333"/>
                  </a:cubicBezTo>
                  <a:cubicBezTo>
                    <a:pt x="146" y="333"/>
                    <a:pt x="53" y="228"/>
                    <a:pt x="72" y="7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19" name="Google Shape;19;p1"/>
            <p:cNvSpPr/>
            <p:nvPr/>
          </p:nvSpPr>
          <p:spPr>
            <a:xfrm>
              <a:off x="1573213" y="9712325"/>
              <a:ext cx="142875" cy="276225"/>
            </a:xfrm>
            <a:custGeom>
              <a:rect b="b" l="l" r="r" t="t"/>
              <a:pathLst>
                <a:path extrusionOk="0" h="759" w="392">
                  <a:moveTo>
                    <a:pt x="214" y="562"/>
                  </a:moveTo>
                  <a:cubicBezTo>
                    <a:pt x="214" y="562"/>
                    <a:pt x="204" y="636"/>
                    <a:pt x="341" y="759"/>
                  </a:cubicBezTo>
                  <a:cubicBezTo>
                    <a:pt x="341" y="759"/>
                    <a:pt x="196" y="683"/>
                    <a:pt x="114" y="535"/>
                  </a:cubicBezTo>
                  <a:cubicBezTo>
                    <a:pt x="84" y="486"/>
                    <a:pt x="45" y="381"/>
                    <a:pt x="39" y="287"/>
                  </a:cubicBezTo>
                  <a:cubicBezTo>
                    <a:pt x="39" y="287"/>
                    <a:pt x="0" y="274"/>
                    <a:pt x="26" y="218"/>
                  </a:cubicBezTo>
                  <a:cubicBezTo>
                    <a:pt x="33" y="193"/>
                    <a:pt x="24" y="174"/>
                    <a:pt x="24" y="174"/>
                  </a:cubicBezTo>
                  <a:cubicBezTo>
                    <a:pt x="13" y="133"/>
                    <a:pt x="49" y="143"/>
                    <a:pt x="43" y="97"/>
                  </a:cubicBezTo>
                  <a:cubicBezTo>
                    <a:pt x="43" y="90"/>
                    <a:pt x="22" y="26"/>
                    <a:pt x="96" y="0"/>
                  </a:cubicBezTo>
                  <a:cubicBezTo>
                    <a:pt x="182" y="65"/>
                    <a:pt x="182" y="65"/>
                    <a:pt x="182" y="65"/>
                  </a:cubicBezTo>
                  <a:cubicBezTo>
                    <a:pt x="182" y="65"/>
                    <a:pt x="148" y="126"/>
                    <a:pt x="141" y="184"/>
                  </a:cubicBezTo>
                  <a:cubicBezTo>
                    <a:pt x="134" y="243"/>
                    <a:pt x="135" y="262"/>
                    <a:pt x="136" y="281"/>
                  </a:cubicBezTo>
                  <a:cubicBezTo>
                    <a:pt x="146" y="383"/>
                    <a:pt x="172" y="409"/>
                    <a:pt x="172" y="409"/>
                  </a:cubicBezTo>
                  <a:cubicBezTo>
                    <a:pt x="172" y="409"/>
                    <a:pt x="190" y="394"/>
                    <a:pt x="180" y="348"/>
                  </a:cubicBezTo>
                  <a:cubicBezTo>
                    <a:pt x="141" y="184"/>
                    <a:pt x="218" y="91"/>
                    <a:pt x="218" y="91"/>
                  </a:cubicBezTo>
                  <a:cubicBezTo>
                    <a:pt x="272" y="131"/>
                    <a:pt x="272" y="131"/>
                    <a:pt x="272" y="131"/>
                  </a:cubicBezTo>
                  <a:cubicBezTo>
                    <a:pt x="272" y="131"/>
                    <a:pt x="223" y="219"/>
                    <a:pt x="260" y="363"/>
                  </a:cubicBezTo>
                  <a:cubicBezTo>
                    <a:pt x="283" y="455"/>
                    <a:pt x="316" y="483"/>
                    <a:pt x="350" y="525"/>
                  </a:cubicBezTo>
                  <a:cubicBezTo>
                    <a:pt x="392" y="562"/>
                    <a:pt x="371" y="590"/>
                    <a:pt x="345" y="579"/>
                  </a:cubicBezTo>
                  <a:cubicBezTo>
                    <a:pt x="321" y="568"/>
                    <a:pt x="282" y="525"/>
                    <a:pt x="282" y="525"/>
                  </a:cubicBezTo>
                  <a:cubicBezTo>
                    <a:pt x="282" y="525"/>
                    <a:pt x="248" y="484"/>
                    <a:pt x="235" y="449"/>
                  </a:cubicBezTo>
                  <a:cubicBezTo>
                    <a:pt x="235" y="449"/>
                    <a:pt x="229" y="431"/>
                    <a:pt x="223" y="434"/>
                  </a:cubicBezTo>
                  <a:cubicBezTo>
                    <a:pt x="223" y="434"/>
                    <a:pt x="220" y="435"/>
                    <a:pt x="221" y="442"/>
                  </a:cubicBezTo>
                  <a:cubicBezTo>
                    <a:pt x="222" y="458"/>
                    <a:pt x="231" y="548"/>
                    <a:pt x="324" y="627"/>
                  </a:cubicBezTo>
                  <a:cubicBezTo>
                    <a:pt x="324" y="627"/>
                    <a:pt x="343" y="639"/>
                    <a:pt x="334" y="650"/>
                  </a:cubicBezTo>
                  <a:cubicBezTo>
                    <a:pt x="325" y="662"/>
                    <a:pt x="304" y="658"/>
                    <a:pt x="282" y="642"/>
                  </a:cubicBezTo>
                  <a:cubicBezTo>
                    <a:pt x="260" y="626"/>
                    <a:pt x="236" y="602"/>
                    <a:pt x="214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20" name="Google Shape;20;p1"/>
            <p:cNvSpPr/>
            <p:nvPr/>
          </p:nvSpPr>
          <p:spPr>
            <a:xfrm>
              <a:off x="1908176" y="9742488"/>
              <a:ext cx="87313" cy="131763"/>
            </a:xfrm>
            <a:custGeom>
              <a:rect b="b" l="l" r="r" t="t"/>
              <a:pathLst>
                <a:path extrusionOk="0" h="362" w="239">
                  <a:moveTo>
                    <a:pt x="217" y="102"/>
                  </a:moveTo>
                  <a:cubicBezTo>
                    <a:pt x="214" y="64"/>
                    <a:pt x="228" y="64"/>
                    <a:pt x="234" y="52"/>
                  </a:cubicBezTo>
                  <a:cubicBezTo>
                    <a:pt x="239" y="39"/>
                    <a:pt x="233" y="0"/>
                    <a:pt x="233" y="0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31" y="273"/>
                    <a:pt x="31" y="273"/>
                    <a:pt x="31" y="273"/>
                  </a:cubicBezTo>
                  <a:cubicBezTo>
                    <a:pt x="31" y="273"/>
                    <a:pt x="75" y="276"/>
                    <a:pt x="133" y="223"/>
                  </a:cubicBezTo>
                  <a:cubicBezTo>
                    <a:pt x="128" y="239"/>
                    <a:pt x="130" y="271"/>
                    <a:pt x="46" y="318"/>
                  </a:cubicBezTo>
                  <a:cubicBezTo>
                    <a:pt x="60" y="362"/>
                    <a:pt x="60" y="362"/>
                    <a:pt x="60" y="362"/>
                  </a:cubicBezTo>
                  <a:cubicBezTo>
                    <a:pt x="60" y="362"/>
                    <a:pt x="231" y="290"/>
                    <a:pt x="217" y="10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21" name="Google Shape;21;p1"/>
            <p:cNvSpPr/>
            <p:nvPr/>
          </p:nvSpPr>
          <p:spPr>
            <a:xfrm>
              <a:off x="1935163" y="9685338"/>
              <a:ext cx="138113" cy="265113"/>
            </a:xfrm>
            <a:custGeom>
              <a:rect b="b" l="l" r="r" t="t"/>
              <a:pathLst>
                <a:path extrusionOk="0" h="729" w="378">
                  <a:moveTo>
                    <a:pt x="225" y="252"/>
                  </a:moveTo>
                  <a:cubicBezTo>
                    <a:pt x="225" y="252"/>
                    <a:pt x="229" y="252"/>
                    <a:pt x="233" y="248"/>
                  </a:cubicBezTo>
                  <a:cubicBezTo>
                    <a:pt x="244" y="236"/>
                    <a:pt x="279" y="184"/>
                    <a:pt x="263" y="68"/>
                  </a:cubicBezTo>
                  <a:cubicBezTo>
                    <a:pt x="263" y="68"/>
                    <a:pt x="319" y="154"/>
                    <a:pt x="270" y="293"/>
                  </a:cubicBezTo>
                  <a:cubicBezTo>
                    <a:pt x="260" y="321"/>
                    <a:pt x="276" y="330"/>
                    <a:pt x="260" y="348"/>
                  </a:cubicBezTo>
                  <a:cubicBezTo>
                    <a:pt x="249" y="362"/>
                    <a:pt x="238" y="366"/>
                    <a:pt x="238" y="398"/>
                  </a:cubicBezTo>
                  <a:cubicBezTo>
                    <a:pt x="238" y="427"/>
                    <a:pt x="213" y="423"/>
                    <a:pt x="206" y="448"/>
                  </a:cubicBezTo>
                  <a:cubicBezTo>
                    <a:pt x="206" y="448"/>
                    <a:pt x="203" y="461"/>
                    <a:pt x="208" y="465"/>
                  </a:cubicBezTo>
                  <a:cubicBezTo>
                    <a:pt x="216" y="471"/>
                    <a:pt x="225" y="466"/>
                    <a:pt x="231" y="460"/>
                  </a:cubicBezTo>
                  <a:cubicBezTo>
                    <a:pt x="315" y="376"/>
                    <a:pt x="326" y="225"/>
                    <a:pt x="322" y="153"/>
                  </a:cubicBezTo>
                  <a:cubicBezTo>
                    <a:pt x="322" y="153"/>
                    <a:pt x="321" y="69"/>
                    <a:pt x="289" y="0"/>
                  </a:cubicBezTo>
                  <a:cubicBezTo>
                    <a:pt x="317" y="17"/>
                    <a:pt x="359" y="113"/>
                    <a:pt x="364" y="204"/>
                  </a:cubicBezTo>
                  <a:cubicBezTo>
                    <a:pt x="378" y="369"/>
                    <a:pt x="285" y="516"/>
                    <a:pt x="285" y="516"/>
                  </a:cubicBezTo>
                  <a:cubicBezTo>
                    <a:pt x="230" y="604"/>
                    <a:pt x="149" y="689"/>
                    <a:pt x="56" y="729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235" y="440"/>
                    <a:pt x="185" y="126"/>
                    <a:pt x="185" y="126"/>
                  </a:cubicBezTo>
                  <a:cubicBezTo>
                    <a:pt x="185" y="126"/>
                    <a:pt x="180" y="98"/>
                    <a:pt x="199" y="87"/>
                  </a:cubicBezTo>
                  <a:cubicBezTo>
                    <a:pt x="216" y="78"/>
                    <a:pt x="226" y="92"/>
                    <a:pt x="226" y="92"/>
                  </a:cubicBezTo>
                  <a:cubicBezTo>
                    <a:pt x="242" y="109"/>
                    <a:pt x="248" y="164"/>
                    <a:pt x="227" y="209"/>
                  </a:cubicBezTo>
                  <a:cubicBezTo>
                    <a:pt x="227" y="209"/>
                    <a:pt x="207" y="251"/>
                    <a:pt x="225" y="25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22" name="Google Shape;22;p1"/>
            <p:cNvSpPr/>
            <p:nvPr/>
          </p:nvSpPr>
          <p:spPr>
            <a:xfrm>
              <a:off x="1806576" y="9525000"/>
              <a:ext cx="228600" cy="174625"/>
            </a:xfrm>
            <a:custGeom>
              <a:rect b="b" l="l" r="r" t="t"/>
              <a:pathLst>
                <a:path extrusionOk="0" h="482" w="625">
                  <a:moveTo>
                    <a:pt x="90" y="187"/>
                  </a:moveTo>
                  <a:cubicBezTo>
                    <a:pt x="183" y="482"/>
                    <a:pt x="183" y="482"/>
                    <a:pt x="183" y="482"/>
                  </a:cubicBezTo>
                  <a:cubicBezTo>
                    <a:pt x="290" y="482"/>
                    <a:pt x="290" y="482"/>
                    <a:pt x="290" y="482"/>
                  </a:cubicBezTo>
                  <a:cubicBezTo>
                    <a:pt x="290" y="482"/>
                    <a:pt x="291" y="439"/>
                    <a:pt x="277" y="391"/>
                  </a:cubicBezTo>
                  <a:cubicBezTo>
                    <a:pt x="277" y="391"/>
                    <a:pt x="330" y="411"/>
                    <a:pt x="343" y="482"/>
                  </a:cubicBezTo>
                  <a:cubicBezTo>
                    <a:pt x="432" y="482"/>
                    <a:pt x="432" y="482"/>
                    <a:pt x="432" y="482"/>
                  </a:cubicBezTo>
                  <a:cubicBezTo>
                    <a:pt x="432" y="482"/>
                    <a:pt x="424" y="365"/>
                    <a:pt x="334" y="252"/>
                  </a:cubicBezTo>
                  <a:cubicBezTo>
                    <a:pt x="325" y="240"/>
                    <a:pt x="334" y="232"/>
                    <a:pt x="340" y="230"/>
                  </a:cubicBezTo>
                  <a:cubicBezTo>
                    <a:pt x="351" y="225"/>
                    <a:pt x="358" y="237"/>
                    <a:pt x="358" y="237"/>
                  </a:cubicBezTo>
                  <a:cubicBezTo>
                    <a:pt x="410" y="296"/>
                    <a:pt x="432" y="336"/>
                    <a:pt x="432" y="336"/>
                  </a:cubicBezTo>
                  <a:cubicBezTo>
                    <a:pt x="470" y="393"/>
                    <a:pt x="484" y="380"/>
                    <a:pt x="500" y="416"/>
                  </a:cubicBezTo>
                  <a:cubicBezTo>
                    <a:pt x="516" y="454"/>
                    <a:pt x="506" y="482"/>
                    <a:pt x="506" y="482"/>
                  </a:cubicBezTo>
                  <a:cubicBezTo>
                    <a:pt x="608" y="482"/>
                    <a:pt x="608" y="482"/>
                    <a:pt x="608" y="482"/>
                  </a:cubicBezTo>
                  <a:cubicBezTo>
                    <a:pt x="625" y="463"/>
                    <a:pt x="611" y="452"/>
                    <a:pt x="606" y="448"/>
                  </a:cubicBezTo>
                  <a:cubicBezTo>
                    <a:pt x="600" y="444"/>
                    <a:pt x="593" y="439"/>
                    <a:pt x="600" y="417"/>
                  </a:cubicBezTo>
                  <a:cubicBezTo>
                    <a:pt x="611" y="378"/>
                    <a:pt x="608" y="355"/>
                    <a:pt x="573" y="336"/>
                  </a:cubicBezTo>
                  <a:cubicBezTo>
                    <a:pt x="573" y="336"/>
                    <a:pt x="545" y="325"/>
                    <a:pt x="541" y="292"/>
                  </a:cubicBezTo>
                  <a:cubicBezTo>
                    <a:pt x="536" y="244"/>
                    <a:pt x="483" y="176"/>
                    <a:pt x="420" y="122"/>
                  </a:cubicBezTo>
                  <a:cubicBezTo>
                    <a:pt x="420" y="122"/>
                    <a:pt x="354" y="65"/>
                    <a:pt x="267" y="31"/>
                  </a:cubicBezTo>
                  <a:cubicBezTo>
                    <a:pt x="224" y="15"/>
                    <a:pt x="165" y="0"/>
                    <a:pt x="90" y="1"/>
                  </a:cubicBezTo>
                  <a:cubicBezTo>
                    <a:pt x="24" y="3"/>
                    <a:pt x="0" y="15"/>
                    <a:pt x="0" y="15"/>
                  </a:cubicBezTo>
                  <a:cubicBezTo>
                    <a:pt x="113" y="12"/>
                    <a:pt x="162" y="28"/>
                    <a:pt x="196" y="42"/>
                  </a:cubicBezTo>
                  <a:cubicBezTo>
                    <a:pt x="227" y="54"/>
                    <a:pt x="269" y="76"/>
                    <a:pt x="282" y="91"/>
                  </a:cubicBezTo>
                  <a:cubicBezTo>
                    <a:pt x="282" y="91"/>
                    <a:pt x="300" y="108"/>
                    <a:pt x="287" y="113"/>
                  </a:cubicBezTo>
                  <a:cubicBezTo>
                    <a:pt x="278" y="117"/>
                    <a:pt x="264" y="107"/>
                    <a:pt x="264" y="107"/>
                  </a:cubicBezTo>
                  <a:cubicBezTo>
                    <a:pt x="264" y="107"/>
                    <a:pt x="130" y="23"/>
                    <a:pt x="31" y="57"/>
                  </a:cubicBezTo>
                  <a:cubicBezTo>
                    <a:pt x="67" y="60"/>
                    <a:pt x="123" y="79"/>
                    <a:pt x="151" y="96"/>
                  </a:cubicBezTo>
                  <a:cubicBezTo>
                    <a:pt x="159" y="99"/>
                    <a:pt x="179" y="113"/>
                    <a:pt x="163" y="127"/>
                  </a:cubicBezTo>
                  <a:cubicBezTo>
                    <a:pt x="152" y="137"/>
                    <a:pt x="136" y="127"/>
                    <a:pt x="136" y="127"/>
                  </a:cubicBezTo>
                  <a:cubicBezTo>
                    <a:pt x="127" y="123"/>
                    <a:pt x="110" y="109"/>
                    <a:pt x="100" y="105"/>
                  </a:cubicBezTo>
                  <a:cubicBezTo>
                    <a:pt x="100" y="105"/>
                    <a:pt x="71" y="91"/>
                    <a:pt x="54" y="97"/>
                  </a:cubicBezTo>
                  <a:cubicBezTo>
                    <a:pt x="33" y="103"/>
                    <a:pt x="36" y="125"/>
                    <a:pt x="46" y="134"/>
                  </a:cubicBezTo>
                  <a:cubicBezTo>
                    <a:pt x="53" y="140"/>
                    <a:pt x="64" y="142"/>
                    <a:pt x="64" y="142"/>
                  </a:cubicBezTo>
                  <a:cubicBezTo>
                    <a:pt x="64" y="142"/>
                    <a:pt x="177" y="168"/>
                    <a:pt x="207" y="258"/>
                  </a:cubicBezTo>
                  <a:cubicBezTo>
                    <a:pt x="207" y="258"/>
                    <a:pt x="135" y="193"/>
                    <a:pt x="90" y="18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23" name="Google Shape;23;p1"/>
            <p:cNvSpPr/>
            <p:nvPr/>
          </p:nvSpPr>
          <p:spPr>
            <a:xfrm>
              <a:off x="1585913" y="9542463"/>
              <a:ext cx="223838" cy="182563"/>
            </a:xfrm>
            <a:custGeom>
              <a:rect b="b" l="l" r="r" t="t"/>
              <a:pathLst>
                <a:path extrusionOk="0" h="504" w="612">
                  <a:moveTo>
                    <a:pt x="356" y="433"/>
                  </a:moveTo>
                  <a:cubicBezTo>
                    <a:pt x="426" y="315"/>
                    <a:pt x="532" y="325"/>
                    <a:pt x="532" y="325"/>
                  </a:cubicBezTo>
                  <a:cubicBezTo>
                    <a:pt x="497" y="433"/>
                    <a:pt x="497" y="433"/>
                    <a:pt x="497" y="433"/>
                  </a:cubicBezTo>
                  <a:lnTo>
                    <a:pt x="356" y="433"/>
                  </a:lnTo>
                  <a:close/>
                  <a:moveTo>
                    <a:pt x="234" y="313"/>
                  </a:moveTo>
                  <a:cubicBezTo>
                    <a:pt x="151" y="433"/>
                    <a:pt x="164" y="504"/>
                    <a:pt x="173" y="475"/>
                  </a:cubicBezTo>
                  <a:cubicBezTo>
                    <a:pt x="188" y="428"/>
                    <a:pt x="208" y="403"/>
                    <a:pt x="208" y="403"/>
                  </a:cubicBezTo>
                  <a:cubicBezTo>
                    <a:pt x="208" y="403"/>
                    <a:pt x="221" y="383"/>
                    <a:pt x="234" y="379"/>
                  </a:cubicBezTo>
                  <a:cubicBezTo>
                    <a:pt x="234" y="379"/>
                    <a:pt x="243" y="378"/>
                    <a:pt x="245" y="383"/>
                  </a:cubicBezTo>
                  <a:cubicBezTo>
                    <a:pt x="252" y="398"/>
                    <a:pt x="225" y="425"/>
                    <a:pt x="225" y="425"/>
                  </a:cubicBezTo>
                  <a:cubicBezTo>
                    <a:pt x="206" y="443"/>
                    <a:pt x="198" y="476"/>
                    <a:pt x="231" y="475"/>
                  </a:cubicBezTo>
                  <a:cubicBezTo>
                    <a:pt x="231" y="475"/>
                    <a:pt x="249" y="474"/>
                    <a:pt x="258" y="446"/>
                  </a:cubicBezTo>
                  <a:cubicBezTo>
                    <a:pt x="273" y="395"/>
                    <a:pt x="310" y="349"/>
                    <a:pt x="327" y="336"/>
                  </a:cubicBezTo>
                  <a:cubicBezTo>
                    <a:pt x="327" y="336"/>
                    <a:pt x="381" y="283"/>
                    <a:pt x="452" y="271"/>
                  </a:cubicBezTo>
                  <a:cubicBezTo>
                    <a:pt x="456" y="270"/>
                    <a:pt x="460" y="270"/>
                    <a:pt x="461" y="275"/>
                  </a:cubicBezTo>
                  <a:cubicBezTo>
                    <a:pt x="461" y="281"/>
                    <a:pt x="449" y="284"/>
                    <a:pt x="449" y="284"/>
                  </a:cubicBezTo>
                  <a:cubicBezTo>
                    <a:pt x="431" y="290"/>
                    <a:pt x="340" y="325"/>
                    <a:pt x="332" y="404"/>
                  </a:cubicBezTo>
                  <a:cubicBezTo>
                    <a:pt x="332" y="404"/>
                    <a:pt x="410" y="284"/>
                    <a:pt x="540" y="301"/>
                  </a:cubicBezTo>
                  <a:cubicBezTo>
                    <a:pt x="612" y="73"/>
                    <a:pt x="612" y="73"/>
                    <a:pt x="612" y="73"/>
                  </a:cubicBezTo>
                  <a:cubicBezTo>
                    <a:pt x="598" y="59"/>
                    <a:pt x="575" y="72"/>
                    <a:pt x="567" y="47"/>
                  </a:cubicBezTo>
                  <a:cubicBezTo>
                    <a:pt x="567" y="47"/>
                    <a:pt x="566" y="15"/>
                    <a:pt x="536" y="6"/>
                  </a:cubicBezTo>
                  <a:cubicBezTo>
                    <a:pt x="536" y="6"/>
                    <a:pt x="518" y="0"/>
                    <a:pt x="479" y="1"/>
                  </a:cubicBezTo>
                  <a:cubicBezTo>
                    <a:pt x="479" y="1"/>
                    <a:pt x="432" y="3"/>
                    <a:pt x="407" y="9"/>
                  </a:cubicBezTo>
                  <a:cubicBezTo>
                    <a:pt x="392" y="12"/>
                    <a:pt x="342" y="23"/>
                    <a:pt x="310" y="45"/>
                  </a:cubicBezTo>
                  <a:cubicBezTo>
                    <a:pt x="275" y="70"/>
                    <a:pt x="303" y="75"/>
                    <a:pt x="326" y="64"/>
                  </a:cubicBezTo>
                  <a:cubicBezTo>
                    <a:pt x="331" y="62"/>
                    <a:pt x="354" y="54"/>
                    <a:pt x="365" y="55"/>
                  </a:cubicBezTo>
                  <a:cubicBezTo>
                    <a:pt x="376" y="56"/>
                    <a:pt x="378" y="66"/>
                    <a:pt x="365" y="69"/>
                  </a:cubicBezTo>
                  <a:cubicBezTo>
                    <a:pt x="50" y="156"/>
                    <a:pt x="0" y="416"/>
                    <a:pt x="2" y="473"/>
                  </a:cubicBezTo>
                  <a:cubicBezTo>
                    <a:pt x="22" y="417"/>
                    <a:pt x="43" y="349"/>
                    <a:pt x="99" y="322"/>
                  </a:cubicBezTo>
                  <a:cubicBezTo>
                    <a:pt x="99" y="322"/>
                    <a:pt x="105" y="317"/>
                    <a:pt x="91" y="341"/>
                  </a:cubicBezTo>
                  <a:cubicBezTo>
                    <a:pt x="68" y="381"/>
                    <a:pt x="74" y="405"/>
                    <a:pt x="74" y="405"/>
                  </a:cubicBezTo>
                  <a:cubicBezTo>
                    <a:pt x="74" y="417"/>
                    <a:pt x="85" y="437"/>
                    <a:pt x="111" y="438"/>
                  </a:cubicBezTo>
                  <a:cubicBezTo>
                    <a:pt x="146" y="439"/>
                    <a:pt x="154" y="410"/>
                    <a:pt x="154" y="410"/>
                  </a:cubicBezTo>
                  <a:cubicBezTo>
                    <a:pt x="154" y="410"/>
                    <a:pt x="195" y="319"/>
                    <a:pt x="234" y="313"/>
                  </a:cubicBezTo>
                  <a:close/>
                  <a:moveTo>
                    <a:pt x="435" y="138"/>
                  </a:moveTo>
                  <a:cubicBezTo>
                    <a:pt x="437" y="153"/>
                    <a:pt x="419" y="159"/>
                    <a:pt x="419" y="159"/>
                  </a:cubicBezTo>
                  <a:cubicBezTo>
                    <a:pt x="370" y="167"/>
                    <a:pt x="316" y="185"/>
                    <a:pt x="269" y="222"/>
                  </a:cubicBezTo>
                  <a:cubicBezTo>
                    <a:pt x="262" y="226"/>
                    <a:pt x="250" y="231"/>
                    <a:pt x="243" y="220"/>
                  </a:cubicBezTo>
                  <a:cubicBezTo>
                    <a:pt x="234" y="207"/>
                    <a:pt x="250" y="195"/>
                    <a:pt x="250" y="195"/>
                  </a:cubicBezTo>
                  <a:cubicBezTo>
                    <a:pt x="288" y="163"/>
                    <a:pt x="341" y="136"/>
                    <a:pt x="413" y="126"/>
                  </a:cubicBezTo>
                  <a:cubicBezTo>
                    <a:pt x="413" y="126"/>
                    <a:pt x="433" y="124"/>
                    <a:pt x="435" y="1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24" name="Google Shape;24;p1"/>
            <p:cNvSpPr/>
            <p:nvPr/>
          </p:nvSpPr>
          <p:spPr>
            <a:xfrm>
              <a:off x="1697038" y="9929813"/>
              <a:ext cx="287338" cy="93663"/>
            </a:xfrm>
            <a:custGeom>
              <a:rect b="b" l="l" r="r" t="t"/>
              <a:pathLst>
                <a:path extrusionOk="0" h="254" w="786">
                  <a:moveTo>
                    <a:pt x="484" y="230"/>
                  </a:moveTo>
                  <a:cubicBezTo>
                    <a:pt x="660" y="225"/>
                    <a:pt x="757" y="129"/>
                    <a:pt x="786" y="92"/>
                  </a:cubicBezTo>
                  <a:cubicBezTo>
                    <a:pt x="642" y="166"/>
                    <a:pt x="523" y="159"/>
                    <a:pt x="492" y="156"/>
                  </a:cubicBezTo>
                  <a:cubicBezTo>
                    <a:pt x="410" y="156"/>
                    <a:pt x="211" y="98"/>
                    <a:pt x="121" y="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29" y="139"/>
                    <a:pt x="133" y="231"/>
                    <a:pt x="257" y="247"/>
                  </a:cubicBezTo>
                  <a:cubicBezTo>
                    <a:pt x="298" y="254"/>
                    <a:pt x="315" y="230"/>
                    <a:pt x="284" y="222"/>
                  </a:cubicBezTo>
                  <a:cubicBezTo>
                    <a:pt x="254" y="217"/>
                    <a:pt x="211" y="204"/>
                    <a:pt x="183" y="182"/>
                  </a:cubicBezTo>
                  <a:cubicBezTo>
                    <a:pt x="183" y="182"/>
                    <a:pt x="169" y="173"/>
                    <a:pt x="177" y="167"/>
                  </a:cubicBezTo>
                  <a:cubicBezTo>
                    <a:pt x="187" y="160"/>
                    <a:pt x="226" y="179"/>
                    <a:pt x="226" y="179"/>
                  </a:cubicBezTo>
                  <a:cubicBezTo>
                    <a:pt x="254" y="191"/>
                    <a:pt x="277" y="201"/>
                    <a:pt x="317" y="211"/>
                  </a:cubicBezTo>
                  <a:cubicBezTo>
                    <a:pt x="373" y="225"/>
                    <a:pt x="433" y="230"/>
                    <a:pt x="484" y="2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25" name="Google Shape;25;p1"/>
            <p:cNvSpPr/>
            <p:nvPr/>
          </p:nvSpPr>
          <p:spPr>
            <a:xfrm>
              <a:off x="1749426" y="9871075"/>
              <a:ext cx="204788" cy="112713"/>
            </a:xfrm>
            <a:custGeom>
              <a:rect b="b" l="l" r="r" t="t"/>
              <a:pathLst>
                <a:path extrusionOk="0" h="309" w="563">
                  <a:moveTo>
                    <a:pt x="0" y="146"/>
                  </a:moveTo>
                  <a:cubicBezTo>
                    <a:pt x="99" y="73"/>
                    <a:pt x="99" y="73"/>
                    <a:pt x="99" y="73"/>
                  </a:cubicBezTo>
                  <a:cubicBezTo>
                    <a:pt x="99" y="73"/>
                    <a:pt x="157" y="160"/>
                    <a:pt x="313" y="151"/>
                  </a:cubicBezTo>
                  <a:cubicBezTo>
                    <a:pt x="173" y="109"/>
                    <a:pt x="146" y="39"/>
                    <a:pt x="146" y="39"/>
                  </a:cubicBezTo>
                  <a:cubicBezTo>
                    <a:pt x="198" y="0"/>
                    <a:pt x="198" y="0"/>
                    <a:pt x="198" y="0"/>
                  </a:cubicBezTo>
                  <a:cubicBezTo>
                    <a:pt x="326" y="94"/>
                    <a:pt x="326" y="94"/>
                    <a:pt x="326" y="94"/>
                  </a:cubicBezTo>
                  <a:cubicBezTo>
                    <a:pt x="326" y="94"/>
                    <a:pt x="350" y="110"/>
                    <a:pt x="363" y="108"/>
                  </a:cubicBezTo>
                  <a:cubicBezTo>
                    <a:pt x="394" y="103"/>
                    <a:pt x="403" y="113"/>
                    <a:pt x="411" y="140"/>
                  </a:cubicBezTo>
                  <a:cubicBezTo>
                    <a:pt x="418" y="168"/>
                    <a:pt x="441" y="177"/>
                    <a:pt x="463" y="172"/>
                  </a:cubicBezTo>
                  <a:cubicBezTo>
                    <a:pt x="487" y="165"/>
                    <a:pt x="512" y="175"/>
                    <a:pt x="521" y="192"/>
                  </a:cubicBezTo>
                  <a:cubicBezTo>
                    <a:pt x="563" y="272"/>
                    <a:pt x="414" y="292"/>
                    <a:pt x="414" y="292"/>
                  </a:cubicBezTo>
                  <a:cubicBezTo>
                    <a:pt x="174" y="309"/>
                    <a:pt x="0" y="146"/>
                    <a:pt x="0" y="146"/>
                  </a:cubicBezTo>
                  <a:close/>
                  <a:moveTo>
                    <a:pt x="374" y="239"/>
                  </a:moveTo>
                  <a:cubicBezTo>
                    <a:pt x="424" y="227"/>
                    <a:pt x="397" y="194"/>
                    <a:pt x="373" y="204"/>
                  </a:cubicBezTo>
                  <a:cubicBezTo>
                    <a:pt x="347" y="215"/>
                    <a:pt x="301" y="218"/>
                    <a:pt x="229" y="196"/>
                  </a:cubicBezTo>
                  <a:cubicBezTo>
                    <a:pt x="229" y="196"/>
                    <a:pt x="217" y="193"/>
                    <a:pt x="214" y="202"/>
                  </a:cubicBezTo>
                  <a:cubicBezTo>
                    <a:pt x="211" y="209"/>
                    <a:pt x="221" y="215"/>
                    <a:pt x="223" y="217"/>
                  </a:cubicBezTo>
                  <a:cubicBezTo>
                    <a:pt x="231" y="221"/>
                    <a:pt x="303" y="256"/>
                    <a:pt x="374" y="23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</p:grpSp>
      <p:sp>
        <p:nvSpPr>
          <p:cNvPr id="26" name="Google Shape;26;p1"/>
          <p:cNvSpPr/>
          <p:nvPr/>
        </p:nvSpPr>
        <p:spPr>
          <a:xfrm>
            <a:off x="0" y="0"/>
            <a:ext cx="18288001" cy="571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182850" spcFirstLastPara="1" rIns="182850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grpSp>
        <p:nvGrpSpPr>
          <p:cNvPr id="27" name="Google Shape;27;p1"/>
          <p:cNvGrpSpPr/>
          <p:nvPr/>
        </p:nvGrpSpPr>
        <p:grpSpPr>
          <a:xfrm>
            <a:off x="914400" y="9525000"/>
            <a:ext cx="461963" cy="498476"/>
            <a:chOff x="1573213" y="9525000"/>
            <a:chExt cx="461963" cy="498476"/>
          </a:xfrm>
        </p:grpSpPr>
        <p:sp>
          <p:nvSpPr>
            <p:cNvPr id="28" name="Google Shape;28;p1"/>
            <p:cNvSpPr/>
            <p:nvPr/>
          </p:nvSpPr>
          <p:spPr>
            <a:xfrm>
              <a:off x="1657351" y="9759950"/>
              <a:ext cx="77788" cy="120650"/>
            </a:xfrm>
            <a:custGeom>
              <a:rect b="b" l="l" r="r" t="t"/>
              <a:pathLst>
                <a:path extrusionOk="0" h="333" w="214">
                  <a:moveTo>
                    <a:pt x="72" y="73"/>
                  </a:moveTo>
                  <a:cubicBezTo>
                    <a:pt x="72" y="73"/>
                    <a:pt x="39" y="120"/>
                    <a:pt x="71" y="292"/>
                  </a:cubicBezTo>
                  <a:cubicBezTo>
                    <a:pt x="0" y="139"/>
                    <a:pt x="42" y="0"/>
                    <a:pt x="42" y="0"/>
                  </a:cubicBezTo>
                  <a:cubicBezTo>
                    <a:pt x="214" y="128"/>
                    <a:pt x="214" y="128"/>
                    <a:pt x="214" y="128"/>
                  </a:cubicBezTo>
                  <a:cubicBezTo>
                    <a:pt x="146" y="333"/>
                    <a:pt x="146" y="333"/>
                    <a:pt x="146" y="333"/>
                  </a:cubicBezTo>
                  <a:cubicBezTo>
                    <a:pt x="146" y="333"/>
                    <a:pt x="53" y="228"/>
                    <a:pt x="72" y="7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29" name="Google Shape;29;p1"/>
            <p:cNvSpPr/>
            <p:nvPr/>
          </p:nvSpPr>
          <p:spPr>
            <a:xfrm>
              <a:off x="1573213" y="9712325"/>
              <a:ext cx="142875" cy="276225"/>
            </a:xfrm>
            <a:custGeom>
              <a:rect b="b" l="l" r="r" t="t"/>
              <a:pathLst>
                <a:path extrusionOk="0" h="759" w="392">
                  <a:moveTo>
                    <a:pt x="214" y="562"/>
                  </a:moveTo>
                  <a:cubicBezTo>
                    <a:pt x="214" y="562"/>
                    <a:pt x="204" y="636"/>
                    <a:pt x="341" y="759"/>
                  </a:cubicBezTo>
                  <a:cubicBezTo>
                    <a:pt x="341" y="759"/>
                    <a:pt x="196" y="683"/>
                    <a:pt x="114" y="535"/>
                  </a:cubicBezTo>
                  <a:cubicBezTo>
                    <a:pt x="84" y="486"/>
                    <a:pt x="45" y="381"/>
                    <a:pt x="39" y="287"/>
                  </a:cubicBezTo>
                  <a:cubicBezTo>
                    <a:pt x="39" y="287"/>
                    <a:pt x="0" y="274"/>
                    <a:pt x="26" y="218"/>
                  </a:cubicBezTo>
                  <a:cubicBezTo>
                    <a:pt x="33" y="193"/>
                    <a:pt x="24" y="174"/>
                    <a:pt x="24" y="174"/>
                  </a:cubicBezTo>
                  <a:cubicBezTo>
                    <a:pt x="13" y="133"/>
                    <a:pt x="49" y="143"/>
                    <a:pt x="43" y="97"/>
                  </a:cubicBezTo>
                  <a:cubicBezTo>
                    <a:pt x="43" y="90"/>
                    <a:pt x="22" y="26"/>
                    <a:pt x="96" y="0"/>
                  </a:cubicBezTo>
                  <a:cubicBezTo>
                    <a:pt x="182" y="65"/>
                    <a:pt x="182" y="65"/>
                    <a:pt x="182" y="65"/>
                  </a:cubicBezTo>
                  <a:cubicBezTo>
                    <a:pt x="182" y="65"/>
                    <a:pt x="148" y="126"/>
                    <a:pt x="141" y="184"/>
                  </a:cubicBezTo>
                  <a:cubicBezTo>
                    <a:pt x="134" y="243"/>
                    <a:pt x="135" y="262"/>
                    <a:pt x="136" y="281"/>
                  </a:cubicBezTo>
                  <a:cubicBezTo>
                    <a:pt x="146" y="383"/>
                    <a:pt x="172" y="409"/>
                    <a:pt x="172" y="409"/>
                  </a:cubicBezTo>
                  <a:cubicBezTo>
                    <a:pt x="172" y="409"/>
                    <a:pt x="190" y="394"/>
                    <a:pt x="180" y="348"/>
                  </a:cubicBezTo>
                  <a:cubicBezTo>
                    <a:pt x="141" y="184"/>
                    <a:pt x="218" y="91"/>
                    <a:pt x="218" y="91"/>
                  </a:cubicBezTo>
                  <a:cubicBezTo>
                    <a:pt x="272" y="131"/>
                    <a:pt x="272" y="131"/>
                    <a:pt x="272" y="131"/>
                  </a:cubicBezTo>
                  <a:cubicBezTo>
                    <a:pt x="272" y="131"/>
                    <a:pt x="223" y="219"/>
                    <a:pt x="260" y="363"/>
                  </a:cubicBezTo>
                  <a:cubicBezTo>
                    <a:pt x="283" y="455"/>
                    <a:pt x="316" y="483"/>
                    <a:pt x="350" y="525"/>
                  </a:cubicBezTo>
                  <a:cubicBezTo>
                    <a:pt x="392" y="562"/>
                    <a:pt x="371" y="590"/>
                    <a:pt x="345" y="579"/>
                  </a:cubicBezTo>
                  <a:cubicBezTo>
                    <a:pt x="321" y="568"/>
                    <a:pt x="282" y="525"/>
                    <a:pt x="282" y="525"/>
                  </a:cubicBezTo>
                  <a:cubicBezTo>
                    <a:pt x="282" y="525"/>
                    <a:pt x="248" y="484"/>
                    <a:pt x="235" y="449"/>
                  </a:cubicBezTo>
                  <a:cubicBezTo>
                    <a:pt x="235" y="449"/>
                    <a:pt x="229" y="431"/>
                    <a:pt x="223" y="434"/>
                  </a:cubicBezTo>
                  <a:cubicBezTo>
                    <a:pt x="223" y="434"/>
                    <a:pt x="220" y="435"/>
                    <a:pt x="221" y="442"/>
                  </a:cubicBezTo>
                  <a:cubicBezTo>
                    <a:pt x="222" y="458"/>
                    <a:pt x="231" y="548"/>
                    <a:pt x="324" y="627"/>
                  </a:cubicBezTo>
                  <a:cubicBezTo>
                    <a:pt x="324" y="627"/>
                    <a:pt x="343" y="639"/>
                    <a:pt x="334" y="650"/>
                  </a:cubicBezTo>
                  <a:cubicBezTo>
                    <a:pt x="325" y="662"/>
                    <a:pt x="304" y="658"/>
                    <a:pt x="282" y="642"/>
                  </a:cubicBezTo>
                  <a:cubicBezTo>
                    <a:pt x="260" y="626"/>
                    <a:pt x="236" y="602"/>
                    <a:pt x="214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30" name="Google Shape;30;p1"/>
            <p:cNvSpPr/>
            <p:nvPr/>
          </p:nvSpPr>
          <p:spPr>
            <a:xfrm>
              <a:off x="1908176" y="9742488"/>
              <a:ext cx="87313" cy="131763"/>
            </a:xfrm>
            <a:custGeom>
              <a:rect b="b" l="l" r="r" t="t"/>
              <a:pathLst>
                <a:path extrusionOk="0" h="362" w="239">
                  <a:moveTo>
                    <a:pt x="217" y="102"/>
                  </a:moveTo>
                  <a:cubicBezTo>
                    <a:pt x="214" y="64"/>
                    <a:pt x="228" y="64"/>
                    <a:pt x="234" y="52"/>
                  </a:cubicBezTo>
                  <a:cubicBezTo>
                    <a:pt x="239" y="39"/>
                    <a:pt x="233" y="0"/>
                    <a:pt x="233" y="0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31" y="273"/>
                    <a:pt x="31" y="273"/>
                    <a:pt x="31" y="273"/>
                  </a:cubicBezTo>
                  <a:cubicBezTo>
                    <a:pt x="31" y="273"/>
                    <a:pt x="75" y="276"/>
                    <a:pt x="133" y="223"/>
                  </a:cubicBezTo>
                  <a:cubicBezTo>
                    <a:pt x="128" y="239"/>
                    <a:pt x="130" y="271"/>
                    <a:pt x="46" y="318"/>
                  </a:cubicBezTo>
                  <a:cubicBezTo>
                    <a:pt x="60" y="362"/>
                    <a:pt x="60" y="362"/>
                    <a:pt x="60" y="362"/>
                  </a:cubicBezTo>
                  <a:cubicBezTo>
                    <a:pt x="60" y="362"/>
                    <a:pt x="231" y="290"/>
                    <a:pt x="217" y="10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31" name="Google Shape;31;p1"/>
            <p:cNvSpPr/>
            <p:nvPr/>
          </p:nvSpPr>
          <p:spPr>
            <a:xfrm>
              <a:off x="1806576" y="9525000"/>
              <a:ext cx="228600" cy="174625"/>
            </a:xfrm>
            <a:custGeom>
              <a:rect b="b" l="l" r="r" t="t"/>
              <a:pathLst>
                <a:path extrusionOk="0" h="482" w="625">
                  <a:moveTo>
                    <a:pt x="90" y="187"/>
                  </a:moveTo>
                  <a:cubicBezTo>
                    <a:pt x="183" y="482"/>
                    <a:pt x="183" y="482"/>
                    <a:pt x="183" y="482"/>
                  </a:cubicBezTo>
                  <a:cubicBezTo>
                    <a:pt x="290" y="482"/>
                    <a:pt x="290" y="482"/>
                    <a:pt x="290" y="482"/>
                  </a:cubicBezTo>
                  <a:cubicBezTo>
                    <a:pt x="290" y="482"/>
                    <a:pt x="291" y="439"/>
                    <a:pt x="277" y="391"/>
                  </a:cubicBezTo>
                  <a:cubicBezTo>
                    <a:pt x="277" y="391"/>
                    <a:pt x="330" y="411"/>
                    <a:pt x="343" y="482"/>
                  </a:cubicBezTo>
                  <a:cubicBezTo>
                    <a:pt x="432" y="482"/>
                    <a:pt x="432" y="482"/>
                    <a:pt x="432" y="482"/>
                  </a:cubicBezTo>
                  <a:cubicBezTo>
                    <a:pt x="432" y="482"/>
                    <a:pt x="424" y="365"/>
                    <a:pt x="334" y="252"/>
                  </a:cubicBezTo>
                  <a:cubicBezTo>
                    <a:pt x="325" y="240"/>
                    <a:pt x="334" y="232"/>
                    <a:pt x="340" y="230"/>
                  </a:cubicBezTo>
                  <a:cubicBezTo>
                    <a:pt x="351" y="225"/>
                    <a:pt x="358" y="237"/>
                    <a:pt x="358" y="237"/>
                  </a:cubicBezTo>
                  <a:cubicBezTo>
                    <a:pt x="410" y="296"/>
                    <a:pt x="432" y="336"/>
                    <a:pt x="432" y="336"/>
                  </a:cubicBezTo>
                  <a:cubicBezTo>
                    <a:pt x="470" y="393"/>
                    <a:pt x="484" y="380"/>
                    <a:pt x="500" y="416"/>
                  </a:cubicBezTo>
                  <a:cubicBezTo>
                    <a:pt x="516" y="454"/>
                    <a:pt x="506" y="482"/>
                    <a:pt x="506" y="482"/>
                  </a:cubicBezTo>
                  <a:cubicBezTo>
                    <a:pt x="608" y="482"/>
                    <a:pt x="608" y="482"/>
                    <a:pt x="608" y="482"/>
                  </a:cubicBezTo>
                  <a:cubicBezTo>
                    <a:pt x="625" y="463"/>
                    <a:pt x="611" y="452"/>
                    <a:pt x="606" y="448"/>
                  </a:cubicBezTo>
                  <a:cubicBezTo>
                    <a:pt x="600" y="444"/>
                    <a:pt x="593" y="439"/>
                    <a:pt x="600" y="417"/>
                  </a:cubicBezTo>
                  <a:cubicBezTo>
                    <a:pt x="611" y="378"/>
                    <a:pt x="608" y="355"/>
                    <a:pt x="573" y="336"/>
                  </a:cubicBezTo>
                  <a:cubicBezTo>
                    <a:pt x="573" y="336"/>
                    <a:pt x="545" y="325"/>
                    <a:pt x="541" y="292"/>
                  </a:cubicBezTo>
                  <a:cubicBezTo>
                    <a:pt x="536" y="244"/>
                    <a:pt x="483" y="176"/>
                    <a:pt x="420" y="122"/>
                  </a:cubicBezTo>
                  <a:cubicBezTo>
                    <a:pt x="420" y="122"/>
                    <a:pt x="354" y="65"/>
                    <a:pt x="267" y="31"/>
                  </a:cubicBezTo>
                  <a:cubicBezTo>
                    <a:pt x="224" y="15"/>
                    <a:pt x="165" y="0"/>
                    <a:pt x="90" y="1"/>
                  </a:cubicBezTo>
                  <a:cubicBezTo>
                    <a:pt x="24" y="3"/>
                    <a:pt x="0" y="15"/>
                    <a:pt x="0" y="15"/>
                  </a:cubicBezTo>
                  <a:cubicBezTo>
                    <a:pt x="113" y="12"/>
                    <a:pt x="162" y="28"/>
                    <a:pt x="196" y="42"/>
                  </a:cubicBezTo>
                  <a:cubicBezTo>
                    <a:pt x="227" y="54"/>
                    <a:pt x="269" y="76"/>
                    <a:pt x="282" y="91"/>
                  </a:cubicBezTo>
                  <a:cubicBezTo>
                    <a:pt x="282" y="91"/>
                    <a:pt x="300" y="108"/>
                    <a:pt x="287" y="113"/>
                  </a:cubicBezTo>
                  <a:cubicBezTo>
                    <a:pt x="278" y="117"/>
                    <a:pt x="264" y="107"/>
                    <a:pt x="264" y="107"/>
                  </a:cubicBezTo>
                  <a:cubicBezTo>
                    <a:pt x="264" y="107"/>
                    <a:pt x="130" y="23"/>
                    <a:pt x="31" y="57"/>
                  </a:cubicBezTo>
                  <a:cubicBezTo>
                    <a:pt x="67" y="60"/>
                    <a:pt x="123" y="79"/>
                    <a:pt x="151" y="96"/>
                  </a:cubicBezTo>
                  <a:cubicBezTo>
                    <a:pt x="159" y="99"/>
                    <a:pt x="179" y="113"/>
                    <a:pt x="163" y="127"/>
                  </a:cubicBezTo>
                  <a:cubicBezTo>
                    <a:pt x="152" y="137"/>
                    <a:pt x="136" y="127"/>
                    <a:pt x="136" y="127"/>
                  </a:cubicBezTo>
                  <a:cubicBezTo>
                    <a:pt x="127" y="123"/>
                    <a:pt x="110" y="109"/>
                    <a:pt x="100" y="105"/>
                  </a:cubicBezTo>
                  <a:cubicBezTo>
                    <a:pt x="100" y="105"/>
                    <a:pt x="71" y="91"/>
                    <a:pt x="54" y="97"/>
                  </a:cubicBezTo>
                  <a:cubicBezTo>
                    <a:pt x="33" y="103"/>
                    <a:pt x="36" y="125"/>
                    <a:pt x="46" y="134"/>
                  </a:cubicBezTo>
                  <a:cubicBezTo>
                    <a:pt x="53" y="140"/>
                    <a:pt x="64" y="142"/>
                    <a:pt x="64" y="142"/>
                  </a:cubicBezTo>
                  <a:cubicBezTo>
                    <a:pt x="64" y="142"/>
                    <a:pt x="177" y="168"/>
                    <a:pt x="207" y="258"/>
                  </a:cubicBezTo>
                  <a:cubicBezTo>
                    <a:pt x="207" y="258"/>
                    <a:pt x="135" y="193"/>
                    <a:pt x="90" y="18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32" name="Google Shape;32;p1"/>
            <p:cNvSpPr/>
            <p:nvPr/>
          </p:nvSpPr>
          <p:spPr>
            <a:xfrm>
              <a:off x="1585913" y="9542463"/>
              <a:ext cx="223838" cy="182563"/>
            </a:xfrm>
            <a:custGeom>
              <a:rect b="b" l="l" r="r" t="t"/>
              <a:pathLst>
                <a:path extrusionOk="0" h="504" w="612">
                  <a:moveTo>
                    <a:pt x="356" y="433"/>
                  </a:moveTo>
                  <a:cubicBezTo>
                    <a:pt x="426" y="315"/>
                    <a:pt x="532" y="325"/>
                    <a:pt x="532" y="325"/>
                  </a:cubicBezTo>
                  <a:cubicBezTo>
                    <a:pt x="497" y="433"/>
                    <a:pt x="497" y="433"/>
                    <a:pt x="497" y="433"/>
                  </a:cubicBezTo>
                  <a:lnTo>
                    <a:pt x="356" y="433"/>
                  </a:lnTo>
                  <a:close/>
                  <a:moveTo>
                    <a:pt x="234" y="313"/>
                  </a:moveTo>
                  <a:cubicBezTo>
                    <a:pt x="151" y="433"/>
                    <a:pt x="164" y="504"/>
                    <a:pt x="173" y="475"/>
                  </a:cubicBezTo>
                  <a:cubicBezTo>
                    <a:pt x="188" y="428"/>
                    <a:pt x="208" y="403"/>
                    <a:pt x="208" y="403"/>
                  </a:cubicBezTo>
                  <a:cubicBezTo>
                    <a:pt x="208" y="403"/>
                    <a:pt x="221" y="383"/>
                    <a:pt x="234" y="379"/>
                  </a:cubicBezTo>
                  <a:cubicBezTo>
                    <a:pt x="234" y="379"/>
                    <a:pt x="243" y="378"/>
                    <a:pt x="245" y="383"/>
                  </a:cubicBezTo>
                  <a:cubicBezTo>
                    <a:pt x="252" y="398"/>
                    <a:pt x="225" y="425"/>
                    <a:pt x="225" y="425"/>
                  </a:cubicBezTo>
                  <a:cubicBezTo>
                    <a:pt x="206" y="443"/>
                    <a:pt x="198" y="476"/>
                    <a:pt x="231" y="475"/>
                  </a:cubicBezTo>
                  <a:cubicBezTo>
                    <a:pt x="231" y="475"/>
                    <a:pt x="249" y="474"/>
                    <a:pt x="258" y="446"/>
                  </a:cubicBezTo>
                  <a:cubicBezTo>
                    <a:pt x="273" y="395"/>
                    <a:pt x="310" y="349"/>
                    <a:pt x="327" y="336"/>
                  </a:cubicBezTo>
                  <a:cubicBezTo>
                    <a:pt x="327" y="336"/>
                    <a:pt x="381" y="283"/>
                    <a:pt x="452" y="271"/>
                  </a:cubicBezTo>
                  <a:cubicBezTo>
                    <a:pt x="456" y="270"/>
                    <a:pt x="460" y="270"/>
                    <a:pt x="461" y="275"/>
                  </a:cubicBezTo>
                  <a:cubicBezTo>
                    <a:pt x="461" y="281"/>
                    <a:pt x="449" y="284"/>
                    <a:pt x="449" y="284"/>
                  </a:cubicBezTo>
                  <a:cubicBezTo>
                    <a:pt x="431" y="290"/>
                    <a:pt x="340" y="325"/>
                    <a:pt x="332" y="404"/>
                  </a:cubicBezTo>
                  <a:cubicBezTo>
                    <a:pt x="332" y="404"/>
                    <a:pt x="410" y="284"/>
                    <a:pt x="540" y="301"/>
                  </a:cubicBezTo>
                  <a:cubicBezTo>
                    <a:pt x="612" y="73"/>
                    <a:pt x="612" y="73"/>
                    <a:pt x="612" y="73"/>
                  </a:cubicBezTo>
                  <a:cubicBezTo>
                    <a:pt x="598" y="59"/>
                    <a:pt x="575" y="72"/>
                    <a:pt x="567" y="47"/>
                  </a:cubicBezTo>
                  <a:cubicBezTo>
                    <a:pt x="567" y="47"/>
                    <a:pt x="566" y="15"/>
                    <a:pt x="536" y="6"/>
                  </a:cubicBezTo>
                  <a:cubicBezTo>
                    <a:pt x="536" y="6"/>
                    <a:pt x="518" y="0"/>
                    <a:pt x="479" y="1"/>
                  </a:cubicBezTo>
                  <a:cubicBezTo>
                    <a:pt x="479" y="1"/>
                    <a:pt x="432" y="3"/>
                    <a:pt x="407" y="9"/>
                  </a:cubicBezTo>
                  <a:cubicBezTo>
                    <a:pt x="392" y="12"/>
                    <a:pt x="342" y="23"/>
                    <a:pt x="310" y="45"/>
                  </a:cubicBezTo>
                  <a:cubicBezTo>
                    <a:pt x="275" y="70"/>
                    <a:pt x="303" y="75"/>
                    <a:pt x="326" y="64"/>
                  </a:cubicBezTo>
                  <a:cubicBezTo>
                    <a:pt x="331" y="62"/>
                    <a:pt x="354" y="54"/>
                    <a:pt x="365" y="55"/>
                  </a:cubicBezTo>
                  <a:cubicBezTo>
                    <a:pt x="376" y="56"/>
                    <a:pt x="378" y="66"/>
                    <a:pt x="365" y="69"/>
                  </a:cubicBezTo>
                  <a:cubicBezTo>
                    <a:pt x="50" y="156"/>
                    <a:pt x="0" y="416"/>
                    <a:pt x="2" y="473"/>
                  </a:cubicBezTo>
                  <a:cubicBezTo>
                    <a:pt x="22" y="417"/>
                    <a:pt x="43" y="349"/>
                    <a:pt x="99" y="322"/>
                  </a:cubicBezTo>
                  <a:cubicBezTo>
                    <a:pt x="99" y="322"/>
                    <a:pt x="105" y="317"/>
                    <a:pt x="91" y="341"/>
                  </a:cubicBezTo>
                  <a:cubicBezTo>
                    <a:pt x="68" y="381"/>
                    <a:pt x="74" y="405"/>
                    <a:pt x="74" y="405"/>
                  </a:cubicBezTo>
                  <a:cubicBezTo>
                    <a:pt x="74" y="417"/>
                    <a:pt x="85" y="437"/>
                    <a:pt x="111" y="438"/>
                  </a:cubicBezTo>
                  <a:cubicBezTo>
                    <a:pt x="146" y="439"/>
                    <a:pt x="154" y="410"/>
                    <a:pt x="154" y="410"/>
                  </a:cubicBezTo>
                  <a:cubicBezTo>
                    <a:pt x="154" y="410"/>
                    <a:pt x="195" y="319"/>
                    <a:pt x="234" y="313"/>
                  </a:cubicBezTo>
                  <a:close/>
                  <a:moveTo>
                    <a:pt x="435" y="138"/>
                  </a:moveTo>
                  <a:cubicBezTo>
                    <a:pt x="437" y="153"/>
                    <a:pt x="419" y="159"/>
                    <a:pt x="419" y="159"/>
                  </a:cubicBezTo>
                  <a:cubicBezTo>
                    <a:pt x="370" y="167"/>
                    <a:pt x="316" y="185"/>
                    <a:pt x="269" y="222"/>
                  </a:cubicBezTo>
                  <a:cubicBezTo>
                    <a:pt x="262" y="226"/>
                    <a:pt x="250" y="231"/>
                    <a:pt x="243" y="220"/>
                  </a:cubicBezTo>
                  <a:cubicBezTo>
                    <a:pt x="234" y="207"/>
                    <a:pt x="250" y="195"/>
                    <a:pt x="250" y="195"/>
                  </a:cubicBezTo>
                  <a:cubicBezTo>
                    <a:pt x="288" y="163"/>
                    <a:pt x="341" y="136"/>
                    <a:pt x="413" y="126"/>
                  </a:cubicBezTo>
                  <a:cubicBezTo>
                    <a:pt x="413" y="126"/>
                    <a:pt x="433" y="124"/>
                    <a:pt x="435" y="1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33" name="Google Shape;33;p1"/>
            <p:cNvSpPr/>
            <p:nvPr/>
          </p:nvSpPr>
          <p:spPr>
            <a:xfrm>
              <a:off x="1697038" y="9929813"/>
              <a:ext cx="287338" cy="93663"/>
            </a:xfrm>
            <a:custGeom>
              <a:rect b="b" l="l" r="r" t="t"/>
              <a:pathLst>
                <a:path extrusionOk="0" h="254" w="786">
                  <a:moveTo>
                    <a:pt x="484" y="230"/>
                  </a:moveTo>
                  <a:cubicBezTo>
                    <a:pt x="660" y="225"/>
                    <a:pt x="757" y="129"/>
                    <a:pt x="786" y="92"/>
                  </a:cubicBezTo>
                  <a:cubicBezTo>
                    <a:pt x="642" y="166"/>
                    <a:pt x="523" y="159"/>
                    <a:pt x="492" y="156"/>
                  </a:cubicBezTo>
                  <a:cubicBezTo>
                    <a:pt x="410" y="156"/>
                    <a:pt x="211" y="98"/>
                    <a:pt x="121" y="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29" y="139"/>
                    <a:pt x="133" y="231"/>
                    <a:pt x="257" y="247"/>
                  </a:cubicBezTo>
                  <a:cubicBezTo>
                    <a:pt x="298" y="254"/>
                    <a:pt x="315" y="230"/>
                    <a:pt x="284" y="222"/>
                  </a:cubicBezTo>
                  <a:cubicBezTo>
                    <a:pt x="254" y="217"/>
                    <a:pt x="211" y="204"/>
                    <a:pt x="183" y="182"/>
                  </a:cubicBezTo>
                  <a:cubicBezTo>
                    <a:pt x="183" y="182"/>
                    <a:pt x="169" y="173"/>
                    <a:pt x="177" y="167"/>
                  </a:cubicBezTo>
                  <a:cubicBezTo>
                    <a:pt x="187" y="160"/>
                    <a:pt x="226" y="179"/>
                    <a:pt x="226" y="179"/>
                  </a:cubicBezTo>
                  <a:cubicBezTo>
                    <a:pt x="254" y="191"/>
                    <a:pt x="277" y="201"/>
                    <a:pt x="317" y="211"/>
                  </a:cubicBezTo>
                  <a:cubicBezTo>
                    <a:pt x="373" y="225"/>
                    <a:pt x="433" y="230"/>
                    <a:pt x="484" y="2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34" name="Google Shape;34;p1"/>
            <p:cNvSpPr/>
            <p:nvPr/>
          </p:nvSpPr>
          <p:spPr>
            <a:xfrm>
              <a:off x="1749426" y="9871075"/>
              <a:ext cx="204788" cy="112713"/>
            </a:xfrm>
            <a:custGeom>
              <a:rect b="b" l="l" r="r" t="t"/>
              <a:pathLst>
                <a:path extrusionOk="0" h="309" w="563">
                  <a:moveTo>
                    <a:pt x="0" y="146"/>
                  </a:moveTo>
                  <a:cubicBezTo>
                    <a:pt x="99" y="73"/>
                    <a:pt x="99" y="73"/>
                    <a:pt x="99" y="73"/>
                  </a:cubicBezTo>
                  <a:cubicBezTo>
                    <a:pt x="99" y="73"/>
                    <a:pt x="157" y="160"/>
                    <a:pt x="313" y="151"/>
                  </a:cubicBezTo>
                  <a:cubicBezTo>
                    <a:pt x="173" y="109"/>
                    <a:pt x="146" y="39"/>
                    <a:pt x="146" y="39"/>
                  </a:cubicBezTo>
                  <a:cubicBezTo>
                    <a:pt x="198" y="0"/>
                    <a:pt x="198" y="0"/>
                    <a:pt x="198" y="0"/>
                  </a:cubicBezTo>
                  <a:cubicBezTo>
                    <a:pt x="326" y="94"/>
                    <a:pt x="326" y="94"/>
                    <a:pt x="326" y="94"/>
                  </a:cubicBezTo>
                  <a:cubicBezTo>
                    <a:pt x="326" y="94"/>
                    <a:pt x="350" y="110"/>
                    <a:pt x="363" y="108"/>
                  </a:cubicBezTo>
                  <a:cubicBezTo>
                    <a:pt x="394" y="103"/>
                    <a:pt x="403" y="113"/>
                    <a:pt x="411" y="140"/>
                  </a:cubicBezTo>
                  <a:cubicBezTo>
                    <a:pt x="418" y="168"/>
                    <a:pt x="441" y="177"/>
                    <a:pt x="463" y="172"/>
                  </a:cubicBezTo>
                  <a:cubicBezTo>
                    <a:pt x="487" y="165"/>
                    <a:pt x="512" y="175"/>
                    <a:pt x="521" y="192"/>
                  </a:cubicBezTo>
                  <a:cubicBezTo>
                    <a:pt x="563" y="272"/>
                    <a:pt x="414" y="292"/>
                    <a:pt x="414" y="292"/>
                  </a:cubicBezTo>
                  <a:cubicBezTo>
                    <a:pt x="174" y="309"/>
                    <a:pt x="0" y="146"/>
                    <a:pt x="0" y="146"/>
                  </a:cubicBezTo>
                  <a:close/>
                  <a:moveTo>
                    <a:pt x="374" y="239"/>
                  </a:moveTo>
                  <a:cubicBezTo>
                    <a:pt x="424" y="227"/>
                    <a:pt x="397" y="194"/>
                    <a:pt x="373" y="204"/>
                  </a:cubicBezTo>
                  <a:cubicBezTo>
                    <a:pt x="347" y="215"/>
                    <a:pt x="301" y="218"/>
                    <a:pt x="229" y="196"/>
                  </a:cubicBezTo>
                  <a:cubicBezTo>
                    <a:pt x="229" y="196"/>
                    <a:pt x="217" y="193"/>
                    <a:pt x="214" y="202"/>
                  </a:cubicBezTo>
                  <a:cubicBezTo>
                    <a:pt x="211" y="209"/>
                    <a:pt x="221" y="215"/>
                    <a:pt x="223" y="217"/>
                  </a:cubicBezTo>
                  <a:cubicBezTo>
                    <a:pt x="231" y="221"/>
                    <a:pt x="303" y="256"/>
                    <a:pt x="374" y="23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</p:grp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</p:sldLayoutIdLst>
  <p:transition>
    <p:fade thruBlk="1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jpg"/><Relationship Id="rId4" Type="http://schemas.openxmlformats.org/officeDocument/2006/relationships/image" Target="../media/image21.jpg"/><Relationship Id="rId5" Type="http://schemas.openxmlformats.org/officeDocument/2006/relationships/image" Target="../media/image16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jpg"/><Relationship Id="rId4" Type="http://schemas.openxmlformats.org/officeDocument/2006/relationships/image" Target="../media/image26.jpg"/><Relationship Id="rId5" Type="http://schemas.openxmlformats.org/officeDocument/2006/relationships/image" Target="../media/image2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1.jpg"/><Relationship Id="rId4" Type="http://schemas.openxmlformats.org/officeDocument/2006/relationships/image" Target="../media/image28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jpg"/><Relationship Id="rId4" Type="http://schemas.openxmlformats.org/officeDocument/2006/relationships/image" Target="../media/image3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4.jpg"/><Relationship Id="rId4" Type="http://schemas.openxmlformats.org/officeDocument/2006/relationships/image" Target="../media/image33.jpg"/><Relationship Id="rId5" Type="http://schemas.openxmlformats.org/officeDocument/2006/relationships/image" Target="../media/image2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2.jpg"/><Relationship Id="rId4" Type="http://schemas.openxmlformats.org/officeDocument/2006/relationships/image" Target="../media/image41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6.png"/><Relationship Id="rId4" Type="http://schemas.openxmlformats.org/officeDocument/2006/relationships/image" Target="../media/image38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0.jpg"/><Relationship Id="rId4" Type="http://schemas.openxmlformats.org/officeDocument/2006/relationships/image" Target="../media/image39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7.jpg"/><Relationship Id="rId4" Type="http://schemas.openxmlformats.org/officeDocument/2006/relationships/image" Target="../media/image40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2.jpg"/><Relationship Id="rId4" Type="http://schemas.openxmlformats.org/officeDocument/2006/relationships/image" Target="../media/image4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5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8.jpg"/><Relationship Id="rId4" Type="http://schemas.openxmlformats.org/officeDocument/2006/relationships/image" Target="../media/image46.jpg"/><Relationship Id="rId5" Type="http://schemas.openxmlformats.org/officeDocument/2006/relationships/image" Target="../media/image44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9.jpg"/><Relationship Id="rId4" Type="http://schemas.openxmlformats.org/officeDocument/2006/relationships/image" Target="../media/image45.jpg"/><Relationship Id="rId5" Type="http://schemas.openxmlformats.org/officeDocument/2006/relationships/image" Target="../media/image56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2.jpg"/><Relationship Id="rId4" Type="http://schemas.openxmlformats.org/officeDocument/2006/relationships/image" Target="../media/image53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0.png"/><Relationship Id="rId4" Type="http://schemas.openxmlformats.org/officeDocument/2006/relationships/image" Target="../media/image5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s://www.plano.gov/3183/Partnerships-Outreach" TargetMode="External"/><Relationship Id="rId4" Type="http://schemas.openxmlformats.org/officeDocument/2006/relationships/hyperlink" Target="https://drive.google.com/drive/folders/0Bxuu6pT-piUDTm0tUk1xdHRrMGc?usp=sharing" TargetMode="External"/><Relationship Id="rId5" Type="http://schemas.openxmlformats.org/officeDocument/2006/relationships/hyperlink" Target="https://drive.google.com/drive/folders/0Bxuu6pT-piUDTm0tUk1xdHRrMGc?usp=sharing" TargetMode="External"/><Relationship Id="rId6" Type="http://schemas.openxmlformats.org/officeDocument/2006/relationships/hyperlink" Target="https://drive.google.com/drive/folders/0Bxuu6pT-piUDTm0tUk1xdHRrMGc?usp=sharing" TargetMode="External"/><Relationship Id="rId7" Type="http://schemas.openxmlformats.org/officeDocument/2006/relationships/image" Target="../media/image57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hyperlink" Target="mailto:rachelyz@plano.gov" TargetMode="External"/><Relationship Id="rId4" Type="http://schemas.openxmlformats.org/officeDocument/2006/relationships/image" Target="../media/image5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58.png"/><Relationship Id="rId5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jpg"/><Relationship Id="rId4" Type="http://schemas.openxmlformats.org/officeDocument/2006/relationships/image" Target="../media/image2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jpg"/><Relationship Id="rId4" Type="http://schemas.openxmlformats.org/officeDocument/2006/relationships/image" Target="../media/image1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jpg"/><Relationship Id="rId4" Type="http://schemas.openxmlformats.org/officeDocument/2006/relationships/image" Target="../media/image23.jpg"/><Relationship Id="rId5" Type="http://schemas.openxmlformats.org/officeDocument/2006/relationships/image" Target="../media/image3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0"/>
          <p:cNvSpPr txBox="1"/>
          <p:nvPr>
            <p:ph type="title"/>
          </p:nvPr>
        </p:nvSpPr>
        <p:spPr>
          <a:xfrm>
            <a:off x="7467600" y="4677156"/>
            <a:ext cx="9180576" cy="150876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400"/>
              <a:buFont typeface="Century Gothic"/>
              <a:buNone/>
            </a:pPr>
            <a:r>
              <a:rPr lang="en-US" sz="6400"/>
              <a:t>#morethanbooks: Scalable Outreach Programming</a:t>
            </a:r>
            <a:endParaRPr sz="6400"/>
          </a:p>
        </p:txBody>
      </p:sp>
      <p:sp>
        <p:nvSpPr>
          <p:cNvPr id="189" name="Google Shape;189;p30"/>
          <p:cNvSpPr txBox="1"/>
          <p:nvPr>
            <p:ph idx="1" type="body"/>
          </p:nvPr>
        </p:nvSpPr>
        <p:spPr>
          <a:xfrm>
            <a:off x="7467600" y="6858000"/>
            <a:ext cx="9162288" cy="12070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>
                <a:solidFill>
                  <a:schemeClr val="dk1"/>
                </a:solidFill>
              </a:rPr>
              <a:t>Rachel Yzaguirre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9"/>
          <p:cNvSpPr txBox="1"/>
          <p:nvPr>
            <p:ph type="title"/>
          </p:nvPr>
        </p:nvSpPr>
        <p:spPr>
          <a:xfrm>
            <a:off x="859537" y="731520"/>
            <a:ext cx="16477488" cy="14401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Font typeface="Century Gothic"/>
              <a:buNone/>
            </a:pPr>
            <a:r>
              <a:rPr lang="en-US"/>
              <a:t>Successful Outreach Programs</a:t>
            </a:r>
            <a:endParaRPr/>
          </a:p>
        </p:txBody>
      </p:sp>
      <p:sp>
        <p:nvSpPr>
          <p:cNvPr id="260" name="Google Shape;260;p39"/>
          <p:cNvSpPr txBox="1"/>
          <p:nvPr>
            <p:ph idx="2" type="body"/>
          </p:nvPr>
        </p:nvSpPr>
        <p:spPr>
          <a:xfrm>
            <a:off x="859537" y="2290275"/>
            <a:ext cx="4224528" cy="662512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>
                <a:solidFill>
                  <a:schemeClr val="dk1"/>
                </a:solidFill>
              </a:rPr>
              <a:t>Music</a:t>
            </a:r>
            <a:endParaRPr/>
          </a:p>
          <a:p>
            <a:pPr indent="-457200" lvl="0" marL="457200" rtl="0" algn="l">
              <a:spcBef>
                <a:spcPts val="144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en-US" sz="3200">
                <a:solidFill>
                  <a:schemeClr val="dk1"/>
                </a:solidFill>
              </a:rPr>
              <a:t>Variety of musical instruments: hand bells, egg shakers, tambourines, castanets, drums, guiro with mallet, triangle, keyboard </a:t>
            </a:r>
            <a:endParaRPr sz="3200">
              <a:solidFill>
                <a:schemeClr val="dk1"/>
              </a:solidFill>
            </a:endParaRPr>
          </a:p>
        </p:txBody>
      </p:sp>
      <p:pic>
        <p:nvPicPr>
          <p:cNvPr id="261" name="Google Shape;261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60568" y="5370209"/>
            <a:ext cx="7576457" cy="3683000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262" name="Google Shape;262;p39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10200" y="2290275"/>
            <a:ext cx="4928688" cy="4533900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263" name="Google Shape;263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259636" y="1952259"/>
            <a:ext cx="6434328" cy="3744619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40"/>
          <p:cNvPicPr preferRelativeResize="0"/>
          <p:nvPr/>
        </p:nvPicPr>
        <p:blipFill rotWithShape="1">
          <a:blip r:embed="rId3">
            <a:alphaModFix/>
          </a:blip>
          <a:srcRect b="0" l="18786" r="18221" t="0"/>
          <a:stretch/>
        </p:blipFill>
        <p:spPr>
          <a:xfrm>
            <a:off x="5603328" y="1866900"/>
            <a:ext cx="5233452" cy="4038600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269" name="Google Shape;269;p40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5404" r="13672" t="17333"/>
          <a:stretch/>
        </p:blipFill>
        <p:spPr>
          <a:xfrm>
            <a:off x="7239000" y="5281116"/>
            <a:ext cx="6324600" cy="3634285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270" name="Google Shape;270;p40"/>
          <p:cNvPicPr preferRelativeResize="0"/>
          <p:nvPr/>
        </p:nvPicPr>
        <p:blipFill rotWithShape="1">
          <a:blip r:embed="rId5">
            <a:alphaModFix/>
          </a:blip>
          <a:srcRect b="0" l="0" r="13635" t="0"/>
          <a:stretch/>
        </p:blipFill>
        <p:spPr>
          <a:xfrm>
            <a:off x="12863523" y="1874196"/>
            <a:ext cx="4671498" cy="4040128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271" name="Google Shape;271;p40"/>
          <p:cNvSpPr txBox="1"/>
          <p:nvPr>
            <p:ph type="title"/>
          </p:nvPr>
        </p:nvSpPr>
        <p:spPr>
          <a:xfrm>
            <a:off x="859537" y="731520"/>
            <a:ext cx="16477488" cy="14401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Font typeface="Century Gothic"/>
              <a:buNone/>
            </a:pPr>
            <a:r>
              <a:rPr lang="en-US"/>
              <a:t>Successful Outreach Programs</a:t>
            </a:r>
            <a:endParaRPr/>
          </a:p>
        </p:txBody>
      </p:sp>
      <p:sp>
        <p:nvSpPr>
          <p:cNvPr id="272" name="Google Shape;272;p40"/>
          <p:cNvSpPr txBox="1"/>
          <p:nvPr>
            <p:ph idx="2" type="body"/>
          </p:nvPr>
        </p:nvSpPr>
        <p:spPr>
          <a:xfrm>
            <a:off x="859537" y="2290275"/>
            <a:ext cx="4224528" cy="662512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>
                <a:solidFill>
                  <a:schemeClr val="dk1"/>
                </a:solidFill>
              </a:rPr>
              <a:t>STEAM Kits</a:t>
            </a:r>
            <a:endParaRPr/>
          </a:p>
          <a:p>
            <a:pPr indent="-457200" lvl="0" marL="457200" rtl="0" algn="l">
              <a:spcBef>
                <a:spcPts val="144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en-US" sz="3200">
                <a:solidFill>
                  <a:schemeClr val="dk1"/>
                </a:solidFill>
              </a:rPr>
              <a:t>Take Apart Torso</a:t>
            </a:r>
            <a:endParaRPr/>
          </a:p>
          <a:p>
            <a:pPr indent="-457200" lvl="0" marL="457200" rtl="0" algn="l">
              <a:spcBef>
                <a:spcPts val="144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en-US" sz="3200">
                <a:solidFill>
                  <a:schemeClr val="dk1"/>
                </a:solidFill>
              </a:rPr>
              <a:t>Water thing</a:t>
            </a:r>
            <a:endParaRPr/>
          </a:p>
          <a:p>
            <a:pPr indent="-457200" lvl="0" marL="457200" rtl="0" algn="l">
              <a:spcBef>
                <a:spcPts val="144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en-US" sz="3200">
                <a:solidFill>
                  <a:schemeClr val="dk1"/>
                </a:solidFill>
              </a:rPr>
              <a:t>Straw Rocket Launcher</a:t>
            </a:r>
            <a:endParaRPr/>
          </a:p>
          <a:p>
            <a:pPr indent="-457200" lvl="0" marL="457200" rtl="0" algn="l">
              <a:spcBef>
                <a:spcPts val="144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en-US" sz="3200">
                <a:solidFill>
                  <a:schemeClr val="dk1"/>
                </a:solidFill>
              </a:rPr>
              <a:t>Marble Maze</a:t>
            </a:r>
            <a:endParaRPr/>
          </a:p>
          <a:p>
            <a:pPr indent="-254000" lvl="0" marL="457200" rtl="0" algn="l">
              <a:spcBef>
                <a:spcPts val="1440"/>
              </a:spcBef>
              <a:spcAft>
                <a:spcPts val="0"/>
              </a:spcAft>
              <a:buSzPts val="3200"/>
              <a:buFont typeface="Arial"/>
              <a:buNone/>
            </a:pPr>
            <a:r>
              <a:t/>
            </a:r>
            <a:endParaRPr sz="3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1"/>
          <p:cNvSpPr txBox="1"/>
          <p:nvPr>
            <p:ph type="title"/>
          </p:nvPr>
        </p:nvSpPr>
        <p:spPr>
          <a:xfrm>
            <a:off x="859537" y="731520"/>
            <a:ext cx="16477488" cy="14401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Font typeface="Century Gothic"/>
              <a:buNone/>
            </a:pPr>
            <a:r>
              <a:rPr lang="en-US"/>
              <a:t>Successful Outreach Programs</a:t>
            </a:r>
            <a:endParaRPr/>
          </a:p>
        </p:txBody>
      </p:sp>
      <p:pic>
        <p:nvPicPr>
          <p:cNvPr id="278" name="Google Shape;278;p4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23006" r="0" t="0"/>
          <a:stretch/>
        </p:blipFill>
        <p:spPr>
          <a:xfrm>
            <a:off x="11978583" y="3696512"/>
            <a:ext cx="5358442" cy="5219700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279" name="Google Shape;279;p41"/>
          <p:cNvSpPr txBox="1"/>
          <p:nvPr>
            <p:ph idx="2" type="body"/>
          </p:nvPr>
        </p:nvSpPr>
        <p:spPr>
          <a:xfrm>
            <a:off x="859537" y="2290275"/>
            <a:ext cx="4224528" cy="662512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>
                <a:solidFill>
                  <a:schemeClr val="dk1"/>
                </a:solidFill>
              </a:rPr>
              <a:t>Robots/Tech</a:t>
            </a:r>
            <a:endParaRPr/>
          </a:p>
          <a:p>
            <a:pPr indent="-457200" lvl="0" marL="457200" rtl="0" algn="l">
              <a:spcBef>
                <a:spcPts val="144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en-US" sz="3200">
                <a:solidFill>
                  <a:schemeClr val="dk1"/>
                </a:solidFill>
              </a:rPr>
              <a:t>Dash</a:t>
            </a:r>
            <a:endParaRPr/>
          </a:p>
          <a:p>
            <a:pPr indent="-457200" lvl="0" marL="457200" rtl="0" algn="l">
              <a:spcBef>
                <a:spcPts val="144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en-US" sz="3200">
                <a:solidFill>
                  <a:schemeClr val="dk1"/>
                </a:solidFill>
              </a:rPr>
              <a:t>Code-a-Pillar</a:t>
            </a:r>
            <a:endParaRPr/>
          </a:p>
          <a:p>
            <a:pPr indent="-457200" lvl="0" marL="457200" rtl="0" algn="l">
              <a:spcBef>
                <a:spcPts val="144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en-US" sz="3200">
                <a:solidFill>
                  <a:schemeClr val="dk1"/>
                </a:solidFill>
              </a:rPr>
              <a:t>Bee Bots</a:t>
            </a:r>
            <a:endParaRPr/>
          </a:p>
          <a:p>
            <a:pPr indent="-457200" lvl="0" marL="457200" rtl="0" algn="l">
              <a:spcBef>
                <a:spcPts val="144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en-US" sz="3200">
                <a:solidFill>
                  <a:schemeClr val="dk1"/>
                </a:solidFill>
              </a:rPr>
              <a:t>Sphero</a:t>
            </a:r>
            <a:endParaRPr/>
          </a:p>
          <a:p>
            <a:pPr indent="-457200" lvl="0" marL="457200" rtl="0" algn="l">
              <a:spcBef>
                <a:spcPts val="144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en-US" sz="3200">
                <a:solidFill>
                  <a:schemeClr val="dk1"/>
                </a:solidFill>
              </a:rPr>
              <a:t>Lego WeDo</a:t>
            </a:r>
            <a:endParaRPr sz="3200">
              <a:solidFill>
                <a:schemeClr val="dk1"/>
              </a:solidFill>
            </a:endParaRPr>
          </a:p>
          <a:p>
            <a:pPr indent="-457200" lvl="0" marL="457200" rtl="0" algn="l">
              <a:spcBef>
                <a:spcPts val="144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en-US" sz="3200">
                <a:solidFill>
                  <a:schemeClr val="dk1"/>
                </a:solidFill>
              </a:rPr>
              <a:t>Ozobots</a:t>
            </a:r>
            <a:endParaRPr/>
          </a:p>
          <a:p>
            <a:pPr indent="-457200" lvl="0" marL="457200" rtl="0" algn="l">
              <a:spcBef>
                <a:spcPts val="144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en-US" sz="3200">
                <a:solidFill>
                  <a:schemeClr val="dk1"/>
                </a:solidFill>
              </a:rPr>
              <a:t>littleBits</a:t>
            </a:r>
            <a:endParaRPr/>
          </a:p>
          <a:p>
            <a:pPr indent="-457200" lvl="0" marL="457200" rtl="0" algn="l">
              <a:spcBef>
                <a:spcPts val="144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en-US" sz="3200">
                <a:solidFill>
                  <a:schemeClr val="dk1"/>
                </a:solidFill>
              </a:rPr>
              <a:t>3D printer</a:t>
            </a:r>
            <a:endParaRPr/>
          </a:p>
          <a:p>
            <a:pPr indent="-254000" lvl="0" marL="457200" rtl="0" algn="l">
              <a:spcBef>
                <a:spcPts val="1440"/>
              </a:spcBef>
              <a:spcAft>
                <a:spcPts val="0"/>
              </a:spcAft>
              <a:buSzPts val="3200"/>
              <a:buFont typeface="Arial"/>
              <a:buNone/>
            </a:pPr>
            <a:r>
              <a:t/>
            </a:r>
            <a:endParaRPr sz="3200">
              <a:solidFill>
                <a:schemeClr val="dk1"/>
              </a:solidFill>
            </a:endParaRPr>
          </a:p>
        </p:txBody>
      </p:sp>
      <p:pic>
        <p:nvPicPr>
          <p:cNvPr id="280" name="Google Shape;280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38800" y="2290275"/>
            <a:ext cx="7147820" cy="4020312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2"/>
          <p:cNvSpPr txBox="1"/>
          <p:nvPr>
            <p:ph type="title"/>
          </p:nvPr>
        </p:nvSpPr>
        <p:spPr>
          <a:xfrm>
            <a:off x="859537" y="731520"/>
            <a:ext cx="16477488" cy="14401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Font typeface="Century Gothic"/>
              <a:buNone/>
            </a:pPr>
            <a:r>
              <a:rPr lang="en-US"/>
              <a:t>Successful Outreach Programs</a:t>
            </a:r>
            <a:endParaRPr/>
          </a:p>
        </p:txBody>
      </p:sp>
      <p:pic>
        <p:nvPicPr>
          <p:cNvPr id="286" name="Google Shape;286;p4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11611" r="14243" t="0"/>
          <a:stretch/>
        </p:blipFill>
        <p:spPr>
          <a:xfrm>
            <a:off x="10783825" y="4619053"/>
            <a:ext cx="6553200" cy="4296348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287" name="Google Shape;287;p42"/>
          <p:cNvSpPr txBox="1"/>
          <p:nvPr>
            <p:ph idx="2" type="body"/>
          </p:nvPr>
        </p:nvSpPr>
        <p:spPr>
          <a:xfrm>
            <a:off x="859537" y="2290275"/>
            <a:ext cx="4224528" cy="662512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>
                <a:solidFill>
                  <a:schemeClr val="dk1"/>
                </a:solidFill>
              </a:rPr>
              <a:t>Weaving</a:t>
            </a:r>
            <a:endParaRPr/>
          </a:p>
          <a:p>
            <a:pPr indent="-457200" lvl="0" marL="457200" rtl="0" algn="l">
              <a:spcBef>
                <a:spcPts val="144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en-US" sz="3200">
                <a:solidFill>
                  <a:schemeClr val="dk1"/>
                </a:solidFill>
              </a:rPr>
              <a:t>Loom</a:t>
            </a:r>
            <a:endParaRPr/>
          </a:p>
          <a:p>
            <a:pPr indent="-457200" lvl="0" marL="457200" rtl="0" algn="l">
              <a:spcBef>
                <a:spcPts val="144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en-US" sz="3200">
                <a:solidFill>
                  <a:schemeClr val="dk1"/>
                </a:solidFill>
              </a:rPr>
              <a:t>Yarn</a:t>
            </a:r>
            <a:endParaRPr/>
          </a:p>
          <a:p>
            <a:pPr indent="-457200" lvl="0" marL="457200" rtl="0" algn="l">
              <a:spcBef>
                <a:spcPts val="144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en-US" sz="3200">
                <a:solidFill>
                  <a:schemeClr val="dk1"/>
                </a:solidFill>
              </a:rPr>
              <a:t>Weaving supplies</a:t>
            </a:r>
            <a:endParaRPr/>
          </a:p>
          <a:p>
            <a:pPr indent="-254000" lvl="0" marL="457200" rtl="0" algn="l">
              <a:spcBef>
                <a:spcPts val="1440"/>
              </a:spcBef>
              <a:spcAft>
                <a:spcPts val="0"/>
              </a:spcAft>
              <a:buSzPts val="3200"/>
              <a:buFont typeface="Arial"/>
              <a:buNone/>
            </a:pPr>
            <a:r>
              <a:t/>
            </a:r>
            <a:endParaRPr sz="3200">
              <a:solidFill>
                <a:schemeClr val="dk1"/>
              </a:solidFill>
            </a:endParaRPr>
          </a:p>
        </p:txBody>
      </p:sp>
      <p:pic>
        <p:nvPicPr>
          <p:cNvPr id="288" name="Google Shape;288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34000" y="2290275"/>
            <a:ext cx="5943600" cy="5726906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3"/>
          <p:cNvSpPr txBox="1"/>
          <p:nvPr>
            <p:ph type="title"/>
          </p:nvPr>
        </p:nvSpPr>
        <p:spPr>
          <a:xfrm>
            <a:off x="859537" y="731520"/>
            <a:ext cx="16477488" cy="14401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Font typeface="Century Gothic"/>
              <a:buNone/>
            </a:pPr>
            <a:r>
              <a:rPr lang="en-US"/>
              <a:t>Successful Outreach Programs</a:t>
            </a:r>
            <a:endParaRPr/>
          </a:p>
        </p:txBody>
      </p:sp>
      <p:sp>
        <p:nvSpPr>
          <p:cNvPr id="294" name="Google Shape;294;p43"/>
          <p:cNvSpPr txBox="1"/>
          <p:nvPr>
            <p:ph idx="2" type="body"/>
          </p:nvPr>
        </p:nvSpPr>
        <p:spPr>
          <a:xfrm>
            <a:off x="859537" y="2290275"/>
            <a:ext cx="4224528" cy="662512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>
                <a:solidFill>
                  <a:schemeClr val="dk1"/>
                </a:solidFill>
              </a:rPr>
              <a:t>Watercolor</a:t>
            </a:r>
            <a:endParaRPr/>
          </a:p>
          <a:p>
            <a:pPr indent="-457200" lvl="0" marL="457200" rtl="0" algn="l">
              <a:spcBef>
                <a:spcPts val="144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en-US" sz="3200">
                <a:solidFill>
                  <a:schemeClr val="dk1"/>
                </a:solidFill>
              </a:rPr>
              <a:t>Water-based markers (Crayola, Tombow)</a:t>
            </a:r>
            <a:endParaRPr/>
          </a:p>
          <a:p>
            <a:pPr indent="-457200" lvl="0" marL="457200" rtl="0" algn="l">
              <a:spcBef>
                <a:spcPts val="144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en-US" sz="3200">
                <a:solidFill>
                  <a:schemeClr val="dk1"/>
                </a:solidFill>
              </a:rPr>
              <a:t>Spray bottle with water</a:t>
            </a:r>
            <a:endParaRPr/>
          </a:p>
          <a:p>
            <a:pPr indent="-457200" lvl="0" marL="457200" rtl="0" algn="l">
              <a:spcBef>
                <a:spcPts val="144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en-US" sz="3200">
                <a:solidFill>
                  <a:schemeClr val="dk1"/>
                </a:solidFill>
              </a:rPr>
              <a:t>Plastic sheet</a:t>
            </a:r>
            <a:endParaRPr/>
          </a:p>
          <a:p>
            <a:pPr indent="-457200" lvl="0" marL="457200" rtl="0" algn="l">
              <a:spcBef>
                <a:spcPts val="144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en-US" sz="3200">
                <a:solidFill>
                  <a:schemeClr val="dk1"/>
                </a:solidFill>
              </a:rPr>
              <a:t>Watercolor paper</a:t>
            </a:r>
            <a:endParaRPr/>
          </a:p>
          <a:p>
            <a:pPr indent="-457200" lvl="0" marL="457200" rtl="0" algn="l">
              <a:spcBef>
                <a:spcPts val="144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en-US" sz="3200">
                <a:solidFill>
                  <a:schemeClr val="dk1"/>
                </a:solidFill>
              </a:rPr>
              <a:t>Tray</a:t>
            </a:r>
            <a:endParaRPr/>
          </a:p>
          <a:p>
            <a:pPr indent="-254000" lvl="0" marL="457200" rtl="0" algn="l">
              <a:spcBef>
                <a:spcPts val="1440"/>
              </a:spcBef>
              <a:spcAft>
                <a:spcPts val="0"/>
              </a:spcAft>
              <a:buSzPts val="3200"/>
              <a:buFont typeface="Arial"/>
              <a:buNone/>
            </a:pPr>
            <a:r>
              <a:t/>
            </a:r>
            <a:endParaRPr sz="3200">
              <a:solidFill>
                <a:schemeClr val="dk1"/>
              </a:solidFill>
            </a:endParaRPr>
          </a:p>
        </p:txBody>
      </p:sp>
      <p:pic>
        <p:nvPicPr>
          <p:cNvPr id="295" name="Google Shape;295;p43"/>
          <p:cNvPicPr preferRelativeResize="0"/>
          <p:nvPr/>
        </p:nvPicPr>
        <p:blipFill rotWithShape="1">
          <a:blip r:embed="rId3">
            <a:alphaModFix/>
          </a:blip>
          <a:srcRect b="0" l="13278" r="16509" t="0"/>
          <a:stretch/>
        </p:blipFill>
        <p:spPr>
          <a:xfrm>
            <a:off x="12616555" y="1028700"/>
            <a:ext cx="5029201" cy="4029075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296" name="Google Shape;296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62600" y="1776515"/>
            <a:ext cx="5181600" cy="6908800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297" name="Google Shape;297;p43"/>
          <p:cNvPicPr preferRelativeResize="0"/>
          <p:nvPr>
            <p:ph idx="1" type="body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194254" y="4666034"/>
            <a:ext cx="6659799" cy="4439866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4"/>
          <p:cNvSpPr txBox="1"/>
          <p:nvPr>
            <p:ph type="title"/>
          </p:nvPr>
        </p:nvSpPr>
        <p:spPr>
          <a:xfrm>
            <a:off x="859537" y="731520"/>
            <a:ext cx="16477488" cy="14401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Font typeface="Century Gothic"/>
              <a:buNone/>
            </a:pPr>
            <a:r>
              <a:rPr lang="en-US"/>
              <a:t>Successful Outreach Programs</a:t>
            </a:r>
            <a:endParaRPr/>
          </a:p>
        </p:txBody>
      </p:sp>
      <p:pic>
        <p:nvPicPr>
          <p:cNvPr id="303" name="Google Shape;303;p4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4861431" y="3114676"/>
            <a:ext cx="6629400" cy="4972050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304" name="Google Shape;304;p44"/>
          <p:cNvSpPr txBox="1"/>
          <p:nvPr>
            <p:ph idx="2" type="body"/>
          </p:nvPr>
        </p:nvSpPr>
        <p:spPr>
          <a:xfrm>
            <a:off x="859537" y="2290275"/>
            <a:ext cx="4224528" cy="662512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>
                <a:solidFill>
                  <a:schemeClr val="dk1"/>
                </a:solidFill>
              </a:rPr>
              <a:t>Big Games</a:t>
            </a:r>
            <a:endParaRPr/>
          </a:p>
          <a:p>
            <a:pPr indent="-457200" lvl="0" marL="457200" rtl="0" algn="l">
              <a:spcBef>
                <a:spcPts val="144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en-US" sz="3200">
                <a:solidFill>
                  <a:schemeClr val="dk1"/>
                </a:solidFill>
              </a:rPr>
              <a:t>Big Blue Blocks</a:t>
            </a:r>
            <a:endParaRPr/>
          </a:p>
          <a:p>
            <a:pPr indent="-457200" lvl="0" marL="457200" rtl="0" algn="l">
              <a:spcBef>
                <a:spcPts val="144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en-US" sz="3200">
                <a:solidFill>
                  <a:schemeClr val="dk1"/>
                </a:solidFill>
              </a:rPr>
              <a:t>Chess</a:t>
            </a:r>
            <a:endParaRPr/>
          </a:p>
          <a:p>
            <a:pPr indent="-457200" lvl="0" marL="457200" rtl="0" algn="l">
              <a:spcBef>
                <a:spcPts val="144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en-US" sz="3200">
                <a:solidFill>
                  <a:schemeClr val="dk1"/>
                </a:solidFill>
              </a:rPr>
              <a:t>Checkers</a:t>
            </a:r>
            <a:endParaRPr/>
          </a:p>
          <a:p>
            <a:pPr indent="-457200" lvl="0" marL="457200" rtl="0" algn="l">
              <a:spcBef>
                <a:spcPts val="144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en-US" sz="3200">
                <a:solidFill>
                  <a:schemeClr val="dk1"/>
                </a:solidFill>
              </a:rPr>
              <a:t>Connect Four</a:t>
            </a:r>
            <a:endParaRPr/>
          </a:p>
          <a:p>
            <a:pPr indent="-457200" lvl="0" marL="457200" rtl="0" algn="l">
              <a:spcBef>
                <a:spcPts val="144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en-US" sz="3200">
                <a:solidFill>
                  <a:schemeClr val="dk1"/>
                </a:solidFill>
              </a:rPr>
              <a:t>Jenga</a:t>
            </a:r>
            <a:endParaRPr sz="3200">
              <a:solidFill>
                <a:schemeClr val="dk1"/>
              </a:solidFill>
            </a:endParaRPr>
          </a:p>
          <a:p>
            <a:pPr indent="-254000" lvl="0" marL="457200" rtl="0" algn="l">
              <a:spcBef>
                <a:spcPts val="1440"/>
              </a:spcBef>
              <a:spcAft>
                <a:spcPts val="0"/>
              </a:spcAft>
              <a:buSzPts val="3200"/>
              <a:buFont typeface="Arial"/>
              <a:buNone/>
            </a:pPr>
            <a:r>
              <a:t/>
            </a:r>
            <a:endParaRPr sz="3200">
              <a:solidFill>
                <a:schemeClr val="dk1"/>
              </a:solidFill>
            </a:endParaRPr>
          </a:p>
        </p:txBody>
      </p:sp>
      <p:pic>
        <p:nvPicPr>
          <p:cNvPr id="305" name="Google Shape;305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47121" y="3213065"/>
            <a:ext cx="6089904" cy="4775272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5"/>
          <p:cNvSpPr txBox="1"/>
          <p:nvPr>
            <p:ph type="title"/>
          </p:nvPr>
        </p:nvSpPr>
        <p:spPr>
          <a:xfrm>
            <a:off x="859537" y="731520"/>
            <a:ext cx="16477488" cy="14401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Font typeface="Century Gothic"/>
              <a:buNone/>
            </a:pPr>
            <a:r>
              <a:rPr lang="en-US"/>
              <a:t>Successful Outreach Programs</a:t>
            </a:r>
            <a:endParaRPr/>
          </a:p>
        </p:txBody>
      </p:sp>
      <p:pic>
        <p:nvPicPr>
          <p:cNvPr id="311" name="Google Shape;311;p4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9998" r="8196" t="0"/>
          <a:stretch/>
        </p:blipFill>
        <p:spPr>
          <a:xfrm>
            <a:off x="5334000" y="2290275"/>
            <a:ext cx="6858000" cy="4682025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312" name="Google Shape;312;p45"/>
          <p:cNvSpPr txBox="1"/>
          <p:nvPr>
            <p:ph idx="2" type="body"/>
          </p:nvPr>
        </p:nvSpPr>
        <p:spPr>
          <a:xfrm>
            <a:off x="859537" y="2290275"/>
            <a:ext cx="4224528" cy="662512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>
                <a:solidFill>
                  <a:schemeClr val="dk1"/>
                </a:solidFill>
              </a:rPr>
              <a:t>Legos</a:t>
            </a:r>
            <a:endParaRPr/>
          </a:p>
          <a:p>
            <a:pPr indent="-457200" lvl="0" marL="457200" rtl="0" algn="l">
              <a:spcBef>
                <a:spcPts val="144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en-US" sz="3200">
                <a:solidFill>
                  <a:schemeClr val="dk1"/>
                </a:solidFill>
              </a:rPr>
              <a:t>Lego WeDo coding</a:t>
            </a:r>
            <a:endParaRPr/>
          </a:p>
          <a:p>
            <a:pPr indent="-457200" lvl="0" marL="457200" rtl="0" algn="l">
              <a:spcBef>
                <a:spcPts val="144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en-US" sz="3200">
                <a:solidFill>
                  <a:schemeClr val="dk1"/>
                </a:solidFill>
              </a:rPr>
              <a:t>Duplo blocks</a:t>
            </a:r>
            <a:endParaRPr/>
          </a:p>
          <a:p>
            <a:pPr indent="-254000" lvl="0" marL="457200" rtl="0" algn="l">
              <a:spcBef>
                <a:spcPts val="1440"/>
              </a:spcBef>
              <a:spcAft>
                <a:spcPts val="0"/>
              </a:spcAft>
              <a:buSzPts val="3200"/>
              <a:buFont typeface="Arial"/>
              <a:buNone/>
            </a:pPr>
            <a:r>
              <a:t/>
            </a:r>
            <a:endParaRPr sz="3200">
              <a:solidFill>
                <a:schemeClr val="dk1"/>
              </a:solidFill>
            </a:endParaRPr>
          </a:p>
        </p:txBody>
      </p:sp>
      <p:pic>
        <p:nvPicPr>
          <p:cNvPr id="313" name="Google Shape;313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730651" y="4686301"/>
            <a:ext cx="5638800" cy="4229100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6"/>
          <p:cNvSpPr txBox="1"/>
          <p:nvPr>
            <p:ph type="title"/>
          </p:nvPr>
        </p:nvSpPr>
        <p:spPr>
          <a:xfrm>
            <a:off x="859537" y="731520"/>
            <a:ext cx="16477488" cy="14401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Font typeface="Century Gothic"/>
              <a:buNone/>
            </a:pPr>
            <a:r>
              <a:rPr lang="en-US"/>
              <a:t>Successful Classes</a:t>
            </a:r>
            <a:endParaRPr/>
          </a:p>
        </p:txBody>
      </p:sp>
      <p:pic>
        <p:nvPicPr>
          <p:cNvPr id="319" name="Google Shape;319;p4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32759" y="3429000"/>
            <a:ext cx="6991546" cy="5651500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320" name="Google Shape;320;p46"/>
          <p:cNvSpPr txBox="1"/>
          <p:nvPr>
            <p:ph idx="2" type="body"/>
          </p:nvPr>
        </p:nvSpPr>
        <p:spPr>
          <a:xfrm>
            <a:off x="859537" y="2244852"/>
            <a:ext cx="16477488" cy="10698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32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Technology classes and demonstrations at senior living facilities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21" name="Google Shape;321;p46"/>
          <p:cNvSpPr txBox="1"/>
          <p:nvPr>
            <p:ph idx="3" type="body"/>
          </p:nvPr>
        </p:nvSpPr>
        <p:spPr>
          <a:xfrm>
            <a:off x="859537" y="3429000"/>
            <a:ext cx="4224528" cy="565099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>
                <a:solidFill>
                  <a:schemeClr val="dk1"/>
                </a:solidFill>
              </a:rPr>
              <a:t>eBooks and More</a:t>
            </a:r>
            <a:endParaRPr/>
          </a:p>
          <a:p>
            <a:pPr indent="0" lvl="0" marL="0" rtl="0" algn="l">
              <a:spcBef>
                <a:spcPts val="14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Sharing library resources like Libby, Flipster, Rbdigital and Kanopy to residents of senior living facilities</a:t>
            </a:r>
            <a:endParaRPr/>
          </a:p>
          <a:p>
            <a:pPr indent="0" lvl="0" marL="0" rtl="0" algn="l">
              <a:spcBef>
                <a:spcPts val="14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Bring-Your-Own-Device or demonstrating on our own</a:t>
            </a:r>
            <a:endParaRPr/>
          </a:p>
          <a:p>
            <a:pPr indent="0" lvl="0" marL="0" rtl="0" algn="l">
              <a:spcBef>
                <a:spcPts val="14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Library card sign up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322" name="Google Shape;322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948982" y="4235196"/>
            <a:ext cx="5384800" cy="4038600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7"/>
          <p:cNvSpPr txBox="1"/>
          <p:nvPr>
            <p:ph type="title"/>
          </p:nvPr>
        </p:nvSpPr>
        <p:spPr>
          <a:xfrm>
            <a:off x="859537" y="731520"/>
            <a:ext cx="16477488" cy="14401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Font typeface="Century Gothic"/>
              <a:buNone/>
            </a:pPr>
            <a:r>
              <a:rPr lang="en-US"/>
              <a:t>Successful Classes</a:t>
            </a:r>
            <a:endParaRPr/>
          </a:p>
        </p:txBody>
      </p:sp>
      <p:pic>
        <p:nvPicPr>
          <p:cNvPr id="328" name="Google Shape;328;p4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34000" y="4527745"/>
            <a:ext cx="8826570" cy="4536845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329" name="Google Shape;329;p47"/>
          <p:cNvSpPr txBox="1"/>
          <p:nvPr>
            <p:ph idx="2" type="body"/>
          </p:nvPr>
        </p:nvSpPr>
        <p:spPr>
          <a:xfrm>
            <a:off x="859537" y="2244852"/>
            <a:ext cx="16477488" cy="10698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32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Digital literacy and computer basics at community centers and senior living facilities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30" name="Google Shape;330;p47"/>
          <p:cNvSpPr txBox="1"/>
          <p:nvPr>
            <p:ph idx="3" type="body"/>
          </p:nvPr>
        </p:nvSpPr>
        <p:spPr>
          <a:xfrm>
            <a:off x="859537" y="3429000"/>
            <a:ext cx="4224528" cy="565099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>
                <a:solidFill>
                  <a:schemeClr val="dk1"/>
                </a:solidFill>
              </a:rPr>
              <a:t>Computer Basics</a:t>
            </a:r>
            <a:endParaRPr/>
          </a:p>
          <a:p>
            <a:pPr indent="0" lvl="0" marL="0" rtl="0" algn="l">
              <a:spcBef>
                <a:spcPts val="14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Often bilingual in Spanish and Chinese</a:t>
            </a:r>
            <a:endParaRPr/>
          </a:p>
          <a:p>
            <a:pPr indent="0" lvl="0" marL="0" rtl="0" algn="l">
              <a:spcBef>
                <a:spcPts val="14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Computer basics, Internet search, email and using school forms</a:t>
            </a:r>
            <a:endParaRPr/>
          </a:p>
          <a:p>
            <a:pPr indent="0" lvl="0" marL="0" rtl="0" algn="l">
              <a:spcBef>
                <a:spcPts val="14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Bring-Your-Own-Device or demonstrating on our own</a:t>
            </a:r>
            <a:endParaRPr/>
          </a:p>
          <a:p>
            <a:pPr indent="0" lvl="0" marL="0" rtl="0" algn="l">
              <a:spcBef>
                <a:spcPts val="14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Library card sign up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331" name="Google Shape;331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268200" y="3009900"/>
            <a:ext cx="5548454" cy="3539412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8"/>
          <p:cNvSpPr txBox="1"/>
          <p:nvPr>
            <p:ph type="title"/>
          </p:nvPr>
        </p:nvSpPr>
        <p:spPr>
          <a:xfrm>
            <a:off x="859537" y="731520"/>
            <a:ext cx="16477488" cy="14401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Font typeface="Century Gothic"/>
              <a:buNone/>
            </a:pPr>
            <a:r>
              <a:rPr lang="en-US"/>
              <a:t>Successful Classes</a:t>
            </a:r>
            <a:endParaRPr/>
          </a:p>
        </p:txBody>
      </p:sp>
      <p:pic>
        <p:nvPicPr>
          <p:cNvPr id="337" name="Google Shape;337;p4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57987" y="4342892"/>
            <a:ext cx="6479038" cy="4737100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338" name="Google Shape;338;p48"/>
          <p:cNvSpPr txBox="1"/>
          <p:nvPr>
            <p:ph idx="2" type="body"/>
          </p:nvPr>
        </p:nvSpPr>
        <p:spPr>
          <a:xfrm>
            <a:off x="859537" y="2244852"/>
            <a:ext cx="16477488" cy="10698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32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Career training for adults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39" name="Google Shape;339;p48"/>
          <p:cNvSpPr txBox="1"/>
          <p:nvPr>
            <p:ph idx="3" type="body"/>
          </p:nvPr>
        </p:nvSpPr>
        <p:spPr>
          <a:xfrm>
            <a:off x="859537" y="3429000"/>
            <a:ext cx="4224528" cy="565099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>
                <a:solidFill>
                  <a:schemeClr val="dk1"/>
                </a:solidFill>
              </a:rPr>
              <a:t>Navigate</a:t>
            </a:r>
            <a:endParaRPr/>
          </a:p>
          <a:p>
            <a:pPr indent="0" lvl="0" marL="0" rtl="0" algn="l">
              <a:spcBef>
                <a:spcPts val="14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Staff trained on career exploration database by the Federal Reserve Bank of Dallas</a:t>
            </a:r>
            <a:endParaRPr/>
          </a:p>
          <a:p>
            <a:pPr indent="0" lvl="0" marL="0" rtl="0" algn="l">
              <a:spcBef>
                <a:spcPts val="14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Laptops from library or facility devices</a:t>
            </a:r>
            <a:endParaRPr/>
          </a:p>
          <a:p>
            <a:pPr indent="0" lvl="0" marL="0" rtl="0" algn="l">
              <a:spcBef>
                <a:spcPts val="14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City House</a:t>
            </a:r>
            <a:endParaRPr/>
          </a:p>
          <a:p>
            <a:pPr indent="0" lvl="0" marL="0" rtl="0" algn="l">
              <a:spcBef>
                <a:spcPts val="14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Library card sign up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340" name="Google Shape;340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80621" y="3069078"/>
            <a:ext cx="5852225" cy="4009858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1"/>
          <p:cNvSpPr txBox="1"/>
          <p:nvPr>
            <p:ph type="title"/>
          </p:nvPr>
        </p:nvSpPr>
        <p:spPr>
          <a:xfrm>
            <a:off x="859537" y="731520"/>
            <a:ext cx="16477488" cy="14401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Font typeface="Century Gothic"/>
              <a:buNone/>
            </a:pPr>
            <a:r>
              <a:rPr lang="en-US"/>
              <a:t>Learning Outcomes</a:t>
            </a:r>
            <a:endParaRPr/>
          </a:p>
        </p:txBody>
      </p:sp>
      <p:sp>
        <p:nvSpPr>
          <p:cNvPr id="195" name="Google Shape;195;p31"/>
          <p:cNvSpPr txBox="1"/>
          <p:nvPr>
            <p:ph idx="1" type="body"/>
          </p:nvPr>
        </p:nvSpPr>
        <p:spPr>
          <a:xfrm>
            <a:off x="859537" y="2286000"/>
            <a:ext cx="16477488" cy="67665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75458" lvl="0" marL="475458" rtl="0" algn="l">
              <a:spcBef>
                <a:spcPts val="0"/>
              </a:spcBef>
              <a:spcAft>
                <a:spcPts val="0"/>
              </a:spcAft>
              <a:buSzPts val="4400"/>
              <a:buChar char="•"/>
            </a:pPr>
            <a:r>
              <a:rPr lang="en-US">
                <a:solidFill>
                  <a:schemeClr val="dk1"/>
                </a:solidFill>
              </a:rPr>
              <a:t>How to empower staff to be flexible</a:t>
            </a:r>
            <a:endParaRPr/>
          </a:p>
          <a:p>
            <a:pPr indent="0" lvl="0" marL="0" rtl="0" algn="l">
              <a:spcBef>
                <a:spcPts val="1440"/>
              </a:spcBef>
              <a:spcAft>
                <a:spcPts val="0"/>
              </a:spcAft>
              <a:buSzPts val="44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475458" lvl="0" marL="475458" rtl="0" algn="l">
              <a:spcBef>
                <a:spcPts val="1440"/>
              </a:spcBef>
              <a:spcAft>
                <a:spcPts val="0"/>
              </a:spcAft>
              <a:buSzPts val="4400"/>
              <a:buChar char="•"/>
            </a:pPr>
            <a:r>
              <a:rPr lang="en-US">
                <a:solidFill>
                  <a:schemeClr val="dk1"/>
                </a:solidFill>
              </a:rPr>
              <a:t>How to capitalize on staff talents and interests</a:t>
            </a:r>
            <a:endParaRPr/>
          </a:p>
          <a:p>
            <a:pPr indent="-196058" lvl="0" marL="475458" rtl="0" algn="l">
              <a:spcBef>
                <a:spcPts val="1440"/>
              </a:spcBef>
              <a:spcAft>
                <a:spcPts val="0"/>
              </a:spcAft>
              <a:buSzPts val="44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475458" lvl="0" marL="475458" rtl="0" algn="l">
              <a:spcBef>
                <a:spcPts val="1440"/>
              </a:spcBef>
              <a:spcAft>
                <a:spcPts val="0"/>
              </a:spcAft>
              <a:buSzPts val="4400"/>
              <a:buChar char="•"/>
            </a:pPr>
            <a:r>
              <a:rPr lang="en-US">
                <a:solidFill>
                  <a:schemeClr val="dk1"/>
                </a:solidFill>
              </a:rPr>
              <a:t>How to utilize supplies you already own</a:t>
            </a:r>
            <a:endParaRPr/>
          </a:p>
          <a:p>
            <a:pPr indent="-196058" lvl="0" marL="475458" rtl="0" algn="l">
              <a:spcBef>
                <a:spcPts val="1440"/>
              </a:spcBef>
              <a:spcAft>
                <a:spcPts val="0"/>
              </a:spcAft>
              <a:buSzPts val="44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475458" lvl="0" marL="475458" rtl="0" algn="l">
              <a:spcBef>
                <a:spcPts val="1440"/>
              </a:spcBef>
              <a:spcAft>
                <a:spcPts val="0"/>
              </a:spcAft>
              <a:buSzPts val="4400"/>
              <a:buChar char="•"/>
            </a:pPr>
            <a:r>
              <a:rPr lang="en-US">
                <a:solidFill>
                  <a:schemeClr val="dk1"/>
                </a:solidFill>
              </a:rPr>
              <a:t>Examples of successful table-top and long-form programs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9"/>
          <p:cNvSpPr txBox="1"/>
          <p:nvPr>
            <p:ph type="title"/>
          </p:nvPr>
        </p:nvSpPr>
        <p:spPr>
          <a:xfrm>
            <a:off x="859537" y="731520"/>
            <a:ext cx="16477488" cy="14401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Font typeface="Century Gothic"/>
              <a:buNone/>
            </a:pPr>
            <a:r>
              <a:rPr lang="en-US"/>
              <a:t>Successful Classes</a:t>
            </a:r>
            <a:endParaRPr/>
          </a:p>
        </p:txBody>
      </p:sp>
      <p:pic>
        <p:nvPicPr>
          <p:cNvPr id="346" name="Google Shape;346;p4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84788" y="3465933"/>
            <a:ext cx="12033249" cy="5577634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347" name="Google Shape;347;p49"/>
          <p:cNvSpPr txBox="1"/>
          <p:nvPr>
            <p:ph idx="2" type="body"/>
          </p:nvPr>
        </p:nvSpPr>
        <p:spPr>
          <a:xfrm>
            <a:off x="859537" y="2244852"/>
            <a:ext cx="16477488" cy="10698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32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Financial education with students and employees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48" name="Google Shape;348;p49"/>
          <p:cNvSpPr txBox="1"/>
          <p:nvPr>
            <p:ph idx="3" type="body"/>
          </p:nvPr>
        </p:nvSpPr>
        <p:spPr>
          <a:xfrm>
            <a:off x="859537" y="3429000"/>
            <a:ext cx="4224528" cy="565099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>
                <a:solidFill>
                  <a:schemeClr val="dk1"/>
                </a:solidFill>
              </a:rPr>
              <a:t>Building Wealth</a:t>
            </a:r>
            <a:endParaRPr/>
          </a:p>
          <a:p>
            <a:pPr indent="0" lvl="0" marL="0" rtl="0" algn="l">
              <a:spcBef>
                <a:spcPts val="14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Staff trained on money basics (scenarios, strategies) by the Federal Reserve Bank of Dallas</a:t>
            </a:r>
            <a:endParaRPr/>
          </a:p>
          <a:p>
            <a:pPr indent="0" lvl="0" marL="0" rtl="0" algn="l">
              <a:spcBef>
                <a:spcPts val="14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Laptops from library or facility devices</a:t>
            </a:r>
            <a:endParaRPr/>
          </a:p>
          <a:p>
            <a:pPr indent="0" lvl="0" marL="0" rtl="0" algn="l">
              <a:spcBef>
                <a:spcPts val="14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College students, City employees</a:t>
            </a:r>
            <a:endParaRPr/>
          </a:p>
          <a:p>
            <a:pPr indent="0" lvl="0" marL="0" rtl="0" algn="l">
              <a:spcBef>
                <a:spcPts val="14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Library card sign up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0"/>
          <p:cNvSpPr txBox="1"/>
          <p:nvPr>
            <p:ph type="title"/>
          </p:nvPr>
        </p:nvSpPr>
        <p:spPr>
          <a:xfrm>
            <a:off x="859537" y="731520"/>
            <a:ext cx="16477488" cy="14401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Font typeface="Century Gothic"/>
              <a:buNone/>
            </a:pPr>
            <a:r>
              <a:rPr lang="en-US"/>
              <a:t>Successful Classes</a:t>
            </a:r>
            <a:endParaRPr/>
          </a:p>
        </p:txBody>
      </p:sp>
      <p:sp>
        <p:nvSpPr>
          <p:cNvPr id="354" name="Google Shape;354;p50"/>
          <p:cNvSpPr txBox="1"/>
          <p:nvPr>
            <p:ph idx="2" type="body"/>
          </p:nvPr>
        </p:nvSpPr>
        <p:spPr>
          <a:xfrm>
            <a:off x="859537" y="2244852"/>
            <a:ext cx="16477488" cy="10698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32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Life planning and habit tracking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55" name="Google Shape;355;p50"/>
          <p:cNvSpPr txBox="1"/>
          <p:nvPr>
            <p:ph idx="3" type="body"/>
          </p:nvPr>
        </p:nvSpPr>
        <p:spPr>
          <a:xfrm>
            <a:off x="859537" y="3429000"/>
            <a:ext cx="4224528" cy="565099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>
                <a:solidFill>
                  <a:schemeClr val="dk1"/>
                </a:solidFill>
              </a:rPr>
              <a:t>Bullet Journaling</a:t>
            </a:r>
            <a:endParaRPr/>
          </a:p>
          <a:p>
            <a:pPr indent="0" lvl="0" marL="0" rtl="0" algn="l">
              <a:spcBef>
                <a:spcPts val="14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Journal, markers, stickers, stencils, rulers, etc.</a:t>
            </a:r>
            <a:endParaRPr/>
          </a:p>
          <a:p>
            <a:pPr indent="0" lvl="0" marL="0" rtl="0" algn="l">
              <a:spcBef>
                <a:spcPts val="14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History and use of BUJO</a:t>
            </a:r>
            <a:endParaRPr/>
          </a:p>
          <a:p>
            <a:pPr indent="0" lvl="0" marL="0" rtl="0" algn="l">
              <a:spcBef>
                <a:spcPts val="14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Basic layout making </a:t>
            </a:r>
            <a:endParaRPr/>
          </a:p>
          <a:p>
            <a:pPr indent="0" lvl="0" marL="0" rtl="0" algn="l">
              <a:spcBef>
                <a:spcPts val="14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Share library resources</a:t>
            </a:r>
            <a:endParaRPr/>
          </a:p>
          <a:p>
            <a:pPr indent="0" lvl="0" marL="0" rtl="0" algn="l">
              <a:spcBef>
                <a:spcPts val="14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Library card sign up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356" name="Google Shape;356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21275" y="1004842"/>
            <a:ext cx="7546848" cy="4175769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357" name="Google Shape;357;p50"/>
          <p:cNvPicPr preferRelativeResize="0"/>
          <p:nvPr/>
        </p:nvPicPr>
        <p:blipFill rotWithShape="1">
          <a:blip r:embed="rId4">
            <a:alphaModFix/>
          </a:blip>
          <a:srcRect b="0" l="9538" r="3827" t="0"/>
          <a:stretch/>
        </p:blipFill>
        <p:spPr>
          <a:xfrm>
            <a:off x="5347588" y="4511802"/>
            <a:ext cx="6250893" cy="3485388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358" name="Google Shape;358;p50"/>
          <p:cNvPicPr preferRelativeResize="0"/>
          <p:nvPr>
            <p:ph idx="1" type="body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207295" y="4905893"/>
            <a:ext cx="4752014" cy="4034824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51"/>
          <p:cNvSpPr txBox="1"/>
          <p:nvPr>
            <p:ph type="title"/>
          </p:nvPr>
        </p:nvSpPr>
        <p:spPr>
          <a:xfrm>
            <a:off x="859537" y="731520"/>
            <a:ext cx="16477488" cy="14401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Font typeface="Century Gothic"/>
              <a:buNone/>
            </a:pPr>
            <a:r>
              <a:rPr lang="en-US"/>
              <a:t>Successful Classes</a:t>
            </a:r>
            <a:endParaRPr/>
          </a:p>
        </p:txBody>
      </p:sp>
      <p:pic>
        <p:nvPicPr>
          <p:cNvPr id="364" name="Google Shape;364;p5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57801" y="3403600"/>
            <a:ext cx="7315200" cy="5153768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365" name="Google Shape;365;p51"/>
          <p:cNvSpPr txBox="1"/>
          <p:nvPr>
            <p:ph idx="2" type="body"/>
          </p:nvPr>
        </p:nvSpPr>
        <p:spPr>
          <a:xfrm>
            <a:off x="859537" y="2244852"/>
            <a:ext cx="16477488" cy="10698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32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Early learning with preschoolers and caregivers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66" name="Google Shape;366;p51"/>
          <p:cNvSpPr txBox="1"/>
          <p:nvPr>
            <p:ph idx="3" type="body"/>
          </p:nvPr>
        </p:nvSpPr>
        <p:spPr>
          <a:xfrm>
            <a:off x="859537" y="3429000"/>
            <a:ext cx="4224528" cy="565099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>
                <a:solidFill>
                  <a:schemeClr val="dk1"/>
                </a:solidFill>
              </a:rPr>
              <a:t>STEAM and Stories</a:t>
            </a:r>
            <a:endParaRPr/>
          </a:p>
          <a:p>
            <a:pPr indent="0" lvl="0" marL="0" rtl="0" algn="l">
              <a:spcBef>
                <a:spcPts val="14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Sink/float, music, motion</a:t>
            </a:r>
            <a:endParaRPr/>
          </a:p>
          <a:p>
            <a:pPr indent="0" lvl="0" marL="0" rtl="0" algn="l">
              <a:spcBef>
                <a:spcPts val="14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Storytime</a:t>
            </a:r>
            <a:endParaRPr/>
          </a:p>
          <a:p>
            <a:pPr indent="0" lvl="0" marL="0" rtl="0" algn="l">
              <a:spcBef>
                <a:spcPts val="14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Related activity</a:t>
            </a:r>
            <a:endParaRPr/>
          </a:p>
          <a:p>
            <a:pPr indent="0" lvl="0" marL="0" rtl="0" algn="l">
              <a:spcBef>
                <a:spcPts val="14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Share library resources</a:t>
            </a:r>
            <a:endParaRPr/>
          </a:p>
          <a:p>
            <a:pPr indent="0" lvl="0" marL="0" rtl="0" algn="l">
              <a:spcBef>
                <a:spcPts val="14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Library card sign up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367" name="Google Shape;367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817734" y="952500"/>
            <a:ext cx="4989031" cy="4305300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368" name="Google Shape;368;p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827951" y="5179092"/>
            <a:ext cx="5509074" cy="3882255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52"/>
          <p:cNvSpPr txBox="1"/>
          <p:nvPr>
            <p:ph type="title"/>
          </p:nvPr>
        </p:nvSpPr>
        <p:spPr>
          <a:xfrm>
            <a:off x="859537" y="731520"/>
            <a:ext cx="16477488" cy="14401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Font typeface="Century Gothic"/>
              <a:buNone/>
            </a:pPr>
            <a:r>
              <a:rPr lang="en-US"/>
              <a:t>Successful Classes</a:t>
            </a:r>
            <a:endParaRPr/>
          </a:p>
        </p:txBody>
      </p:sp>
      <p:sp>
        <p:nvSpPr>
          <p:cNvPr id="374" name="Google Shape;374;p52"/>
          <p:cNvSpPr txBox="1"/>
          <p:nvPr>
            <p:ph idx="2" type="body"/>
          </p:nvPr>
        </p:nvSpPr>
        <p:spPr>
          <a:xfrm>
            <a:off x="859537" y="2244852"/>
            <a:ext cx="16477488" cy="10698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32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Connecting with local businesses and young professionals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75" name="Google Shape;375;p52"/>
          <p:cNvSpPr txBox="1"/>
          <p:nvPr>
            <p:ph idx="3" type="body"/>
          </p:nvPr>
        </p:nvSpPr>
        <p:spPr>
          <a:xfrm>
            <a:off x="859537" y="3429000"/>
            <a:ext cx="4224528" cy="565099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>
                <a:solidFill>
                  <a:schemeClr val="dk1"/>
                </a:solidFill>
              </a:rPr>
              <a:t>Valentine’s Day</a:t>
            </a:r>
            <a:endParaRPr/>
          </a:p>
          <a:p>
            <a:pPr indent="0" lvl="0" marL="0" rtl="0" algn="l">
              <a:spcBef>
                <a:spcPts val="14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Create Valentine’s Day cards with Young Professionals of Plano to distribute at memory care facility</a:t>
            </a:r>
            <a:endParaRPr/>
          </a:p>
          <a:p>
            <a:pPr indent="0" lvl="0" marL="0" rtl="0" algn="l">
              <a:spcBef>
                <a:spcPts val="14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Share library resources</a:t>
            </a:r>
            <a:endParaRPr/>
          </a:p>
          <a:p>
            <a:pPr indent="0" lvl="0" marL="0" rtl="0" algn="l">
              <a:spcBef>
                <a:spcPts val="14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Library card sign up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376" name="Google Shape;376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57800" y="3079918"/>
            <a:ext cx="4898422" cy="4451087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377" name="Google Shape;377;p52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631137" y="4222918"/>
            <a:ext cx="7694539" cy="4851400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53"/>
          <p:cNvSpPr txBox="1"/>
          <p:nvPr>
            <p:ph type="title"/>
          </p:nvPr>
        </p:nvSpPr>
        <p:spPr>
          <a:xfrm>
            <a:off x="859537" y="731520"/>
            <a:ext cx="16477488" cy="14401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Font typeface="Century Gothic"/>
              <a:buNone/>
            </a:pPr>
            <a:r>
              <a:rPr lang="en-US"/>
              <a:t>Post-event Survey</a:t>
            </a:r>
            <a:endParaRPr/>
          </a:p>
        </p:txBody>
      </p:sp>
      <p:sp>
        <p:nvSpPr>
          <p:cNvPr id="383" name="Google Shape;383;p53"/>
          <p:cNvSpPr txBox="1"/>
          <p:nvPr>
            <p:ph idx="1" type="body"/>
          </p:nvPr>
        </p:nvSpPr>
        <p:spPr>
          <a:xfrm>
            <a:off x="859537" y="3429000"/>
            <a:ext cx="16477488" cy="56509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75458" lvl="0" marL="47545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Char char="•"/>
            </a:pPr>
            <a:r>
              <a:rPr lang="en-US">
                <a:solidFill>
                  <a:schemeClr val="dk1"/>
                </a:solidFill>
              </a:rPr>
              <a:t>Staff required</a:t>
            </a:r>
            <a:endParaRPr/>
          </a:p>
          <a:p>
            <a:pPr indent="-196058" lvl="0" marL="475458" rtl="0" algn="l">
              <a:lnSpc>
                <a:spcPct val="90000"/>
              </a:lnSpc>
              <a:spcBef>
                <a:spcPts val="1440"/>
              </a:spcBef>
              <a:spcAft>
                <a:spcPts val="0"/>
              </a:spcAft>
              <a:buSzPts val="44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475458" lvl="0" marL="475458" rtl="0" algn="l">
              <a:lnSpc>
                <a:spcPct val="90000"/>
              </a:lnSpc>
              <a:spcBef>
                <a:spcPts val="1440"/>
              </a:spcBef>
              <a:spcAft>
                <a:spcPts val="0"/>
              </a:spcAft>
              <a:buSzPts val="4400"/>
              <a:buChar char="•"/>
            </a:pPr>
            <a:r>
              <a:rPr lang="en-US">
                <a:solidFill>
                  <a:schemeClr val="dk1"/>
                </a:solidFill>
              </a:rPr>
              <a:t>What worked, what did not</a:t>
            </a:r>
            <a:endParaRPr/>
          </a:p>
          <a:p>
            <a:pPr indent="-196058" lvl="0" marL="475458" rtl="0" algn="l">
              <a:lnSpc>
                <a:spcPct val="90000"/>
              </a:lnSpc>
              <a:spcBef>
                <a:spcPts val="1440"/>
              </a:spcBef>
              <a:spcAft>
                <a:spcPts val="0"/>
              </a:spcAft>
              <a:buSzPts val="44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475458" lvl="0" marL="475458" rtl="0" algn="l">
              <a:lnSpc>
                <a:spcPct val="90000"/>
              </a:lnSpc>
              <a:spcBef>
                <a:spcPts val="1440"/>
              </a:spcBef>
              <a:spcAft>
                <a:spcPts val="0"/>
              </a:spcAft>
              <a:buSzPts val="4400"/>
              <a:buChar char="•"/>
            </a:pPr>
            <a:r>
              <a:rPr lang="en-US">
                <a:solidFill>
                  <a:schemeClr val="dk1"/>
                </a:solidFill>
              </a:rPr>
              <a:t>Common talking points</a:t>
            </a:r>
            <a:endParaRPr/>
          </a:p>
          <a:p>
            <a:pPr indent="-196058" lvl="0" marL="475458" rtl="0" algn="l">
              <a:lnSpc>
                <a:spcPct val="90000"/>
              </a:lnSpc>
              <a:spcBef>
                <a:spcPts val="1440"/>
              </a:spcBef>
              <a:spcAft>
                <a:spcPts val="0"/>
              </a:spcAft>
              <a:buSzPts val="44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475458" lvl="0" marL="475458" rtl="0" algn="l">
              <a:lnSpc>
                <a:spcPct val="90000"/>
              </a:lnSpc>
              <a:spcBef>
                <a:spcPts val="1440"/>
              </a:spcBef>
              <a:spcAft>
                <a:spcPts val="0"/>
              </a:spcAft>
              <a:buSzPts val="4400"/>
              <a:buChar char="•"/>
            </a:pPr>
            <a:r>
              <a:rPr lang="en-US">
                <a:solidFill>
                  <a:schemeClr val="dk1"/>
                </a:solidFill>
              </a:rPr>
              <a:t>Resources shared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84" name="Google Shape;384;p53"/>
          <p:cNvSpPr txBox="1"/>
          <p:nvPr>
            <p:ph idx="2" type="body"/>
          </p:nvPr>
        </p:nvSpPr>
        <p:spPr>
          <a:xfrm>
            <a:off x="859537" y="2244852"/>
            <a:ext cx="16477488" cy="10698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32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Gather quantitative and qualitative data for future outreach efforts and repeat events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385" name="Google Shape;385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411611">
            <a:off x="13335000" y="3314700"/>
            <a:ext cx="3839111" cy="5591955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386" name="Google Shape;386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373487">
            <a:off x="9581934" y="3271165"/>
            <a:ext cx="3353268" cy="5449060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54"/>
          <p:cNvSpPr txBox="1"/>
          <p:nvPr>
            <p:ph type="title"/>
          </p:nvPr>
        </p:nvSpPr>
        <p:spPr>
          <a:xfrm>
            <a:off x="859537" y="723550"/>
            <a:ext cx="16477488" cy="14401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Font typeface="Century Gothic"/>
              <a:buNone/>
            </a:pPr>
            <a:r>
              <a:rPr lang="en-US"/>
              <a:t>Resources</a:t>
            </a:r>
            <a:endParaRPr/>
          </a:p>
        </p:txBody>
      </p:sp>
      <p:sp>
        <p:nvSpPr>
          <p:cNvPr id="392" name="Google Shape;392;p54"/>
          <p:cNvSpPr txBox="1"/>
          <p:nvPr>
            <p:ph idx="1" type="body"/>
          </p:nvPr>
        </p:nvSpPr>
        <p:spPr>
          <a:xfrm>
            <a:off x="859537" y="2359152"/>
            <a:ext cx="16477488" cy="56037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4400"/>
              <a:buFont typeface="Arial"/>
              <a:buChar char="•"/>
            </a:pPr>
            <a:r>
              <a:rPr i="0" lang="en-US" sz="4400">
                <a:solidFill>
                  <a:schemeClr val="dk1"/>
                </a:solidFill>
              </a:rPr>
              <a:t>Plano Public Library: </a:t>
            </a:r>
            <a:r>
              <a:rPr i="0" lang="en-US" sz="4400" u="sng">
                <a:solidFill>
                  <a:schemeClr val="hlink"/>
                </a:solidFill>
                <a:hlinkClick r:id="rId3"/>
              </a:rPr>
              <a:t>Partnerships and Outreach</a:t>
            </a:r>
            <a:endParaRPr i="0" sz="4400">
              <a:solidFill>
                <a:schemeClr val="dk1"/>
              </a:solidFill>
            </a:endParaRPr>
          </a:p>
          <a:p>
            <a:pPr indent="-177800" lvl="0" marL="457200" rtl="0" algn="l">
              <a:spcBef>
                <a:spcPts val="1440"/>
              </a:spcBef>
              <a:spcAft>
                <a:spcPts val="0"/>
              </a:spcAft>
              <a:buSzPts val="4400"/>
              <a:buFont typeface="Arial"/>
              <a:buNone/>
            </a:pPr>
            <a:r>
              <a:t/>
            </a:r>
            <a:endParaRPr i="0" sz="4400">
              <a:solidFill>
                <a:schemeClr val="dk1"/>
              </a:solidFill>
            </a:endParaRPr>
          </a:p>
          <a:p>
            <a:pPr indent="-457200" lvl="0" marL="457200" rtl="0" algn="l">
              <a:spcBef>
                <a:spcPts val="1440"/>
              </a:spcBef>
              <a:spcAft>
                <a:spcPts val="0"/>
              </a:spcAft>
              <a:buSzPts val="4400"/>
              <a:buFont typeface="Arial"/>
              <a:buChar char="•"/>
            </a:pPr>
            <a:r>
              <a:rPr i="0" lang="en-US" sz="4400">
                <a:solidFill>
                  <a:schemeClr val="dk1"/>
                </a:solidFill>
              </a:rPr>
              <a:t>Outreach </a:t>
            </a:r>
            <a:r>
              <a:rPr i="0" lang="en-US" sz="4400" u="sng">
                <a:solidFill>
                  <a:schemeClr val="hlink"/>
                </a:solidFill>
                <a:hlinkClick r:id="rId4"/>
              </a:rPr>
              <a:t>curriculum &amp;</a:t>
            </a:r>
            <a:br>
              <a:rPr i="0" lang="en-US" sz="4400" u="sng">
                <a:solidFill>
                  <a:schemeClr val="hlink"/>
                </a:solidFill>
                <a:hlinkClick r:id="rId5"/>
              </a:rPr>
            </a:br>
            <a:r>
              <a:rPr i="0" lang="en-US" sz="4400" u="sng">
                <a:solidFill>
                  <a:schemeClr val="hlink"/>
                </a:solidFill>
                <a:hlinkClick r:id="rId6"/>
              </a:rPr>
              <a:t>training </a:t>
            </a:r>
            <a:r>
              <a:rPr i="0" lang="en-US" sz="4400">
                <a:solidFill>
                  <a:schemeClr val="dk1"/>
                </a:solidFill>
              </a:rPr>
              <a:t>documents</a:t>
            </a:r>
            <a:endParaRPr/>
          </a:p>
        </p:txBody>
      </p:sp>
      <p:pic>
        <p:nvPicPr>
          <p:cNvPr id="393" name="Google Shape;393;p5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621775" y="3467100"/>
            <a:ext cx="7715250" cy="5143500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55"/>
          <p:cNvSpPr txBox="1"/>
          <p:nvPr>
            <p:ph type="title"/>
          </p:nvPr>
        </p:nvSpPr>
        <p:spPr>
          <a:xfrm>
            <a:off x="859537" y="723550"/>
            <a:ext cx="16477488" cy="14401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800"/>
              <a:buFont typeface="Century Gothic"/>
              <a:buNone/>
            </a:pPr>
            <a:r>
              <a:rPr lang="en-US" sz="8800"/>
              <a:t>Questions?</a:t>
            </a:r>
            <a:endParaRPr sz="8800"/>
          </a:p>
        </p:txBody>
      </p:sp>
      <p:sp>
        <p:nvSpPr>
          <p:cNvPr id="399" name="Google Shape;399;p55"/>
          <p:cNvSpPr txBox="1"/>
          <p:nvPr>
            <p:ph idx="1" type="body"/>
          </p:nvPr>
        </p:nvSpPr>
        <p:spPr>
          <a:xfrm>
            <a:off x="9399162" y="3982974"/>
            <a:ext cx="7924800" cy="27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4400"/>
              <a:buFont typeface="Arial"/>
              <a:buNone/>
            </a:pPr>
            <a:r>
              <a:rPr i="0" lang="en-US" sz="4400">
                <a:solidFill>
                  <a:schemeClr val="dk1"/>
                </a:solidFill>
              </a:rPr>
              <a:t>Rachel Yzaguirre</a:t>
            </a:r>
            <a:br>
              <a:rPr i="0" lang="en-US" sz="4400">
                <a:solidFill>
                  <a:schemeClr val="dk1"/>
                </a:solidFill>
              </a:rPr>
            </a:br>
            <a:r>
              <a:rPr i="0" lang="en-US" sz="4400">
                <a:solidFill>
                  <a:schemeClr val="dk1"/>
                </a:solidFill>
              </a:rPr>
              <a:t>Community Outreach Librarian</a:t>
            </a:r>
            <a:br>
              <a:rPr i="0" lang="en-US" sz="4400">
                <a:solidFill>
                  <a:schemeClr val="dk1"/>
                </a:solidFill>
              </a:rPr>
            </a:br>
            <a:r>
              <a:rPr i="0" lang="en-US" sz="4400" u="sng">
                <a:solidFill>
                  <a:schemeClr val="hlink"/>
                </a:solidFill>
                <a:hlinkClick r:id="rId3"/>
              </a:rPr>
              <a:t>rachelyz@plano.gov</a:t>
            </a:r>
            <a:br>
              <a:rPr i="0" lang="en-US" sz="4400">
                <a:solidFill>
                  <a:schemeClr val="dk1"/>
                </a:solidFill>
              </a:rPr>
            </a:br>
            <a:r>
              <a:rPr i="0" lang="en-US" sz="4400">
                <a:solidFill>
                  <a:schemeClr val="dk1"/>
                </a:solidFill>
              </a:rPr>
              <a:t>972-769-4472</a:t>
            </a:r>
            <a:endParaRPr/>
          </a:p>
        </p:txBody>
      </p:sp>
      <p:pic>
        <p:nvPicPr>
          <p:cNvPr id="400" name="Google Shape;400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5800" y="3265551"/>
            <a:ext cx="6963410" cy="41780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2"/>
          <p:cNvSpPr txBox="1"/>
          <p:nvPr>
            <p:ph type="title"/>
          </p:nvPr>
        </p:nvSpPr>
        <p:spPr>
          <a:xfrm>
            <a:off x="859537" y="731520"/>
            <a:ext cx="16477488" cy="14401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Font typeface="Century Gothic"/>
              <a:buNone/>
            </a:pPr>
            <a:r>
              <a:rPr lang="en-US"/>
              <a:t>Empower staff to be flexible</a:t>
            </a:r>
            <a:endParaRPr/>
          </a:p>
        </p:txBody>
      </p:sp>
      <p:sp>
        <p:nvSpPr>
          <p:cNvPr id="201" name="Google Shape;201;p32"/>
          <p:cNvSpPr txBox="1"/>
          <p:nvPr>
            <p:ph idx="1" type="body"/>
          </p:nvPr>
        </p:nvSpPr>
        <p:spPr>
          <a:xfrm>
            <a:off x="859537" y="3429000"/>
            <a:ext cx="16477488" cy="56509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75458" lvl="0" marL="475458" rtl="0" algn="l">
              <a:spcBef>
                <a:spcPts val="0"/>
              </a:spcBef>
              <a:spcAft>
                <a:spcPts val="0"/>
              </a:spcAft>
              <a:buSzPts val="4400"/>
              <a:buChar char="•"/>
            </a:pPr>
            <a:r>
              <a:rPr lang="en-US">
                <a:solidFill>
                  <a:schemeClr val="dk1"/>
                </a:solidFill>
              </a:rPr>
              <a:t>Outreach request form: location, 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audience type and estimated number 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in attendance, theme, etc.</a:t>
            </a:r>
            <a:endParaRPr/>
          </a:p>
          <a:p>
            <a:pPr indent="0" lvl="0" marL="0" rtl="0" algn="l">
              <a:spcBef>
                <a:spcPts val="1440"/>
              </a:spcBef>
              <a:spcAft>
                <a:spcPts val="0"/>
              </a:spcAft>
              <a:buSzPts val="44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475458" lvl="0" marL="475458" rtl="0" algn="l">
              <a:spcBef>
                <a:spcPts val="1440"/>
              </a:spcBef>
              <a:spcAft>
                <a:spcPts val="0"/>
              </a:spcAft>
              <a:buSzPts val="4400"/>
              <a:buChar char="•"/>
            </a:pPr>
            <a:r>
              <a:rPr lang="en-US">
                <a:solidFill>
                  <a:schemeClr val="dk1"/>
                </a:solidFill>
              </a:rPr>
              <a:t>Training specific to outreach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and activity/class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02" name="Google Shape;202;p32"/>
          <p:cNvSpPr txBox="1"/>
          <p:nvPr>
            <p:ph idx="2" type="body"/>
          </p:nvPr>
        </p:nvSpPr>
        <p:spPr>
          <a:xfrm>
            <a:off x="859537" y="2244852"/>
            <a:ext cx="16477488" cy="10698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32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Give as much information about the outreach event (if available) ahead of time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03" name="Google Shape;203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284194">
            <a:off x="14539104" y="3200578"/>
            <a:ext cx="3157767" cy="4681936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204" name="Google Shape;204;p32"/>
          <p:cNvPicPr preferRelativeResize="0"/>
          <p:nvPr/>
        </p:nvPicPr>
        <p:blipFill rotWithShape="1">
          <a:blip r:embed="rId4">
            <a:alphaModFix/>
          </a:blip>
          <a:srcRect b="0" l="21250" r="20416" t="0"/>
          <a:stretch/>
        </p:blipFill>
        <p:spPr>
          <a:xfrm>
            <a:off x="8654222" y="5575723"/>
            <a:ext cx="3697225" cy="3081021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205" name="Google Shape;205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863672">
            <a:off x="12276478" y="3820137"/>
            <a:ext cx="3286904" cy="4382539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3"/>
          <p:cNvSpPr txBox="1"/>
          <p:nvPr>
            <p:ph type="title"/>
          </p:nvPr>
        </p:nvSpPr>
        <p:spPr>
          <a:xfrm>
            <a:off x="859537" y="731520"/>
            <a:ext cx="16477488" cy="14401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Font typeface="Century Gothic"/>
              <a:buNone/>
            </a:pPr>
            <a:r>
              <a:rPr lang="en-US"/>
              <a:t>Empower staff to be flexible</a:t>
            </a:r>
            <a:endParaRPr/>
          </a:p>
        </p:txBody>
      </p:sp>
      <p:sp>
        <p:nvSpPr>
          <p:cNvPr id="211" name="Google Shape;211;p33"/>
          <p:cNvSpPr txBox="1"/>
          <p:nvPr>
            <p:ph idx="1" type="body"/>
          </p:nvPr>
        </p:nvSpPr>
        <p:spPr>
          <a:xfrm>
            <a:off x="859537" y="3429000"/>
            <a:ext cx="16477488" cy="56509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75458" lvl="0" marL="475458" rtl="0" algn="l">
              <a:spcBef>
                <a:spcPts val="0"/>
              </a:spcBef>
              <a:spcAft>
                <a:spcPts val="0"/>
              </a:spcAft>
              <a:buSzPts val="4400"/>
              <a:buChar char="•"/>
            </a:pPr>
            <a:r>
              <a:rPr lang="en-US">
                <a:solidFill>
                  <a:schemeClr val="dk1"/>
                </a:solidFill>
              </a:rPr>
              <a:t>Technology failure options</a:t>
            </a:r>
            <a:endParaRPr/>
          </a:p>
          <a:p>
            <a:pPr indent="-196058" lvl="0" marL="475458" rtl="0" algn="l">
              <a:spcBef>
                <a:spcPts val="1440"/>
              </a:spcBef>
              <a:spcAft>
                <a:spcPts val="0"/>
              </a:spcAft>
              <a:buSzPts val="44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475458" lvl="0" marL="475458" rtl="0" algn="l">
              <a:spcBef>
                <a:spcPts val="1440"/>
              </a:spcBef>
              <a:spcAft>
                <a:spcPts val="0"/>
              </a:spcAft>
              <a:buSzPts val="4400"/>
              <a:buChar char="•"/>
            </a:pPr>
            <a:r>
              <a:rPr lang="en-US">
                <a:solidFill>
                  <a:schemeClr val="dk1"/>
                </a:solidFill>
              </a:rPr>
              <a:t>At-event activity adaptations</a:t>
            </a:r>
            <a:endParaRPr/>
          </a:p>
          <a:p>
            <a:pPr indent="-196058" lvl="0" marL="475458" rtl="0" algn="l">
              <a:spcBef>
                <a:spcPts val="1440"/>
              </a:spcBef>
              <a:spcAft>
                <a:spcPts val="0"/>
              </a:spcAft>
              <a:buSzPts val="44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475458" lvl="0" marL="475458" rtl="0" algn="l">
              <a:spcBef>
                <a:spcPts val="1440"/>
              </a:spcBef>
              <a:spcAft>
                <a:spcPts val="0"/>
              </a:spcAft>
              <a:buSzPts val="4400"/>
              <a:buChar char="•"/>
            </a:pPr>
            <a:r>
              <a:rPr lang="en-US">
                <a:solidFill>
                  <a:schemeClr val="dk1"/>
                </a:solidFill>
              </a:rPr>
              <a:t>Sharing built curriculum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and/or successful activity resources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12" name="Google Shape;212;p33"/>
          <p:cNvSpPr txBox="1"/>
          <p:nvPr>
            <p:ph idx="2" type="body"/>
          </p:nvPr>
        </p:nvSpPr>
        <p:spPr>
          <a:xfrm>
            <a:off x="859537" y="2244852"/>
            <a:ext cx="16477488" cy="10698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32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Give as much information about the outreach event (if available) ahead of time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13" name="Google Shape;213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68050">
            <a:off x="10431766" y="3369539"/>
            <a:ext cx="3848637" cy="4858428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14" name="Google Shape;214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086805">
            <a:off x="14102820" y="4412664"/>
            <a:ext cx="3217127" cy="3981593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4"/>
          <p:cNvSpPr txBox="1"/>
          <p:nvPr>
            <p:ph type="title"/>
          </p:nvPr>
        </p:nvSpPr>
        <p:spPr>
          <a:xfrm>
            <a:off x="859537" y="731520"/>
            <a:ext cx="16477488" cy="14401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Font typeface="Century Gothic"/>
              <a:buNone/>
            </a:pPr>
            <a:r>
              <a:rPr lang="en-US"/>
              <a:t>Capitalize on staff talents and interests</a:t>
            </a:r>
            <a:endParaRPr/>
          </a:p>
        </p:txBody>
      </p:sp>
      <p:sp>
        <p:nvSpPr>
          <p:cNvPr id="220" name="Google Shape;220;p34"/>
          <p:cNvSpPr txBox="1"/>
          <p:nvPr>
            <p:ph idx="1" type="body"/>
          </p:nvPr>
        </p:nvSpPr>
        <p:spPr>
          <a:xfrm>
            <a:off x="859537" y="2171700"/>
            <a:ext cx="16477488" cy="69082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75458" lvl="0" marL="475458" rtl="0" algn="l">
              <a:spcBef>
                <a:spcPts val="0"/>
              </a:spcBef>
              <a:spcAft>
                <a:spcPts val="0"/>
              </a:spcAft>
              <a:buSzPts val="4400"/>
              <a:buChar char="•"/>
            </a:pPr>
            <a:r>
              <a:rPr lang="en-US">
                <a:solidFill>
                  <a:schemeClr val="dk1"/>
                </a:solidFill>
              </a:rPr>
              <a:t>Outreach as sign-up, not assigned</a:t>
            </a:r>
            <a:endParaRPr/>
          </a:p>
          <a:p>
            <a:pPr indent="-196058" lvl="0" marL="475458" rtl="0" algn="l">
              <a:spcBef>
                <a:spcPts val="1440"/>
              </a:spcBef>
              <a:spcAft>
                <a:spcPts val="0"/>
              </a:spcAft>
              <a:buSzPts val="44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475458" lvl="0" marL="475458" rtl="0" algn="l">
              <a:spcBef>
                <a:spcPts val="1440"/>
              </a:spcBef>
              <a:spcAft>
                <a:spcPts val="0"/>
              </a:spcAft>
              <a:buSzPts val="4400"/>
              <a:buChar char="•"/>
            </a:pPr>
            <a:r>
              <a:rPr lang="en-US">
                <a:solidFill>
                  <a:schemeClr val="dk1"/>
                </a:solidFill>
              </a:rPr>
              <a:t>Pool resources</a:t>
            </a:r>
            <a:endParaRPr/>
          </a:p>
          <a:p>
            <a:pPr indent="-196058" lvl="0" marL="475458" rtl="0" algn="l">
              <a:spcBef>
                <a:spcPts val="1440"/>
              </a:spcBef>
              <a:spcAft>
                <a:spcPts val="0"/>
              </a:spcAft>
              <a:buSzPts val="44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475458" lvl="0" marL="475458" rtl="0" algn="l">
              <a:spcBef>
                <a:spcPts val="1440"/>
              </a:spcBef>
              <a:spcAft>
                <a:spcPts val="0"/>
              </a:spcAft>
              <a:buSzPts val="4400"/>
              <a:buChar char="•"/>
            </a:pPr>
            <a:r>
              <a:rPr lang="en-US">
                <a:solidFill>
                  <a:schemeClr val="dk1"/>
                </a:solidFill>
              </a:rPr>
              <a:t>Staff-built curriculum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21" name="Google Shape;221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78625" y="3240593"/>
            <a:ext cx="10058400" cy="3828332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22" name="Google Shape;222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800521">
            <a:off x="14172823" y="4688530"/>
            <a:ext cx="3153258" cy="408273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5"/>
          <p:cNvSpPr txBox="1"/>
          <p:nvPr>
            <p:ph type="title"/>
          </p:nvPr>
        </p:nvSpPr>
        <p:spPr>
          <a:xfrm>
            <a:off x="859537" y="731520"/>
            <a:ext cx="16477488" cy="14401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Font typeface="Century Gothic"/>
              <a:buNone/>
            </a:pPr>
            <a:r>
              <a:rPr lang="en-US"/>
              <a:t>Utilize supplies you already own</a:t>
            </a:r>
            <a:endParaRPr/>
          </a:p>
        </p:txBody>
      </p:sp>
      <p:sp>
        <p:nvSpPr>
          <p:cNvPr id="228" name="Google Shape;228;p35"/>
          <p:cNvSpPr txBox="1"/>
          <p:nvPr>
            <p:ph idx="1" type="body"/>
          </p:nvPr>
        </p:nvSpPr>
        <p:spPr>
          <a:xfrm>
            <a:off x="859537" y="2171700"/>
            <a:ext cx="16477488" cy="69082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75458" lvl="0" marL="475458" rtl="0" algn="l">
              <a:spcBef>
                <a:spcPts val="0"/>
              </a:spcBef>
              <a:spcAft>
                <a:spcPts val="0"/>
              </a:spcAft>
              <a:buSzPts val="4400"/>
              <a:buChar char="•"/>
            </a:pPr>
            <a:r>
              <a:rPr lang="en-US">
                <a:solidFill>
                  <a:schemeClr val="dk1"/>
                </a:solidFill>
              </a:rPr>
              <a:t>Adapt programs for outreach</a:t>
            </a:r>
            <a:endParaRPr/>
          </a:p>
          <a:p>
            <a:pPr indent="-196058" lvl="0" marL="475458" rtl="0" algn="l">
              <a:spcBef>
                <a:spcPts val="1440"/>
              </a:spcBef>
              <a:spcAft>
                <a:spcPts val="0"/>
              </a:spcAft>
              <a:buSzPts val="44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475458" lvl="0" marL="475458" rtl="0" algn="l">
              <a:spcBef>
                <a:spcPts val="1440"/>
              </a:spcBef>
              <a:spcAft>
                <a:spcPts val="0"/>
              </a:spcAft>
              <a:buSzPts val="4400"/>
              <a:buChar char="•"/>
            </a:pPr>
            <a:r>
              <a:rPr lang="en-US">
                <a:solidFill>
                  <a:schemeClr val="dk1"/>
                </a:solidFill>
              </a:rPr>
              <a:t>Spare or core supplies from 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previous programs</a:t>
            </a:r>
            <a:endParaRPr/>
          </a:p>
          <a:p>
            <a:pPr indent="-196058" lvl="0" marL="475458" rtl="0" algn="l">
              <a:spcBef>
                <a:spcPts val="1440"/>
              </a:spcBef>
              <a:spcAft>
                <a:spcPts val="0"/>
              </a:spcAft>
              <a:buSzPts val="44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475458" lvl="0" marL="475458" rtl="0" algn="l">
              <a:spcBef>
                <a:spcPts val="1440"/>
              </a:spcBef>
              <a:spcAft>
                <a:spcPts val="0"/>
              </a:spcAft>
              <a:buSzPts val="4400"/>
              <a:buChar char="•"/>
            </a:pPr>
            <a:r>
              <a:rPr lang="en-US">
                <a:solidFill>
                  <a:schemeClr val="dk1"/>
                </a:solidFill>
              </a:rPr>
              <a:t>Shared, reusable supplies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29" name="Google Shape;229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65387" y="3162300"/>
            <a:ext cx="7857744" cy="5238496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6"/>
          <p:cNvSpPr txBox="1"/>
          <p:nvPr>
            <p:ph type="title"/>
          </p:nvPr>
        </p:nvSpPr>
        <p:spPr>
          <a:xfrm>
            <a:off x="859537" y="731520"/>
            <a:ext cx="16477488" cy="14401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Font typeface="Century Gothic"/>
              <a:buNone/>
            </a:pPr>
            <a:r>
              <a:rPr lang="en-US"/>
              <a:t>Successful Outreach Programs</a:t>
            </a:r>
            <a:endParaRPr/>
          </a:p>
        </p:txBody>
      </p:sp>
      <p:sp>
        <p:nvSpPr>
          <p:cNvPr id="235" name="Google Shape;235;p36"/>
          <p:cNvSpPr txBox="1"/>
          <p:nvPr>
            <p:ph idx="2" type="body"/>
          </p:nvPr>
        </p:nvSpPr>
        <p:spPr>
          <a:xfrm>
            <a:off x="859537" y="2290275"/>
            <a:ext cx="4224528" cy="662512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>
                <a:solidFill>
                  <a:schemeClr val="dk1"/>
                </a:solidFill>
              </a:rPr>
              <a:t>Button Making</a:t>
            </a:r>
            <a:endParaRPr/>
          </a:p>
          <a:p>
            <a:pPr indent="-457200" lvl="0" marL="457200" rtl="0" algn="l">
              <a:spcBef>
                <a:spcPts val="144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en-US" sz="3200">
                <a:solidFill>
                  <a:schemeClr val="dk1"/>
                </a:solidFill>
              </a:rPr>
              <a:t>Button maker</a:t>
            </a:r>
            <a:endParaRPr/>
          </a:p>
          <a:p>
            <a:pPr indent="-457200" lvl="0" marL="457200" rtl="0" algn="l">
              <a:spcBef>
                <a:spcPts val="144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en-US" sz="3200">
                <a:solidFill>
                  <a:schemeClr val="dk1"/>
                </a:solidFill>
              </a:rPr>
              <a:t>Button supplies</a:t>
            </a:r>
            <a:endParaRPr/>
          </a:p>
          <a:p>
            <a:pPr indent="-457200" lvl="0" marL="457200" rtl="0" algn="l">
              <a:spcBef>
                <a:spcPts val="144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en-US" sz="3200">
                <a:solidFill>
                  <a:schemeClr val="dk1"/>
                </a:solidFill>
              </a:rPr>
              <a:t>Paper</a:t>
            </a:r>
            <a:endParaRPr/>
          </a:p>
          <a:p>
            <a:pPr indent="-457200" lvl="0" marL="457200" rtl="0" algn="l">
              <a:spcBef>
                <a:spcPts val="144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en-US" sz="3200">
                <a:solidFill>
                  <a:schemeClr val="dk1"/>
                </a:solidFill>
              </a:rPr>
              <a:t>Markers or pencils</a:t>
            </a:r>
            <a:endParaRPr sz="3200">
              <a:solidFill>
                <a:schemeClr val="dk1"/>
              </a:solidFill>
            </a:endParaRPr>
          </a:p>
        </p:txBody>
      </p:sp>
      <p:pic>
        <p:nvPicPr>
          <p:cNvPr id="236" name="Google Shape;236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50181" y="3651887"/>
            <a:ext cx="7018019" cy="5263514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237" name="Google Shape;237;p36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17545" l="0" r="0" t="0"/>
          <a:stretch/>
        </p:blipFill>
        <p:spPr>
          <a:xfrm>
            <a:off x="8772259" y="1866901"/>
            <a:ext cx="8555038" cy="3429000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7"/>
          <p:cNvSpPr txBox="1"/>
          <p:nvPr>
            <p:ph type="title"/>
          </p:nvPr>
        </p:nvSpPr>
        <p:spPr>
          <a:xfrm>
            <a:off x="859537" y="731520"/>
            <a:ext cx="16477488" cy="14401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Font typeface="Century Gothic"/>
              <a:buNone/>
            </a:pPr>
            <a:r>
              <a:rPr lang="en-US"/>
              <a:t>Successful Outreach Programs</a:t>
            </a:r>
            <a:endParaRPr/>
          </a:p>
        </p:txBody>
      </p:sp>
      <p:pic>
        <p:nvPicPr>
          <p:cNvPr id="243" name="Google Shape;243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34000" y="2290275"/>
            <a:ext cx="7391400" cy="6024542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244" name="Google Shape;244;p37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7723" r="13950" t="0"/>
          <a:stretch/>
        </p:blipFill>
        <p:spPr>
          <a:xfrm>
            <a:off x="11926825" y="5030094"/>
            <a:ext cx="5410200" cy="3885307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245" name="Google Shape;245;p37"/>
          <p:cNvSpPr txBox="1"/>
          <p:nvPr>
            <p:ph idx="2" type="body"/>
          </p:nvPr>
        </p:nvSpPr>
        <p:spPr>
          <a:xfrm>
            <a:off x="859537" y="2290275"/>
            <a:ext cx="4224528" cy="662512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>
                <a:solidFill>
                  <a:schemeClr val="dk1"/>
                </a:solidFill>
              </a:rPr>
              <a:t>Spin Art</a:t>
            </a:r>
            <a:endParaRPr/>
          </a:p>
          <a:p>
            <a:pPr indent="-457200" lvl="0" marL="457200" rtl="0" algn="l">
              <a:spcBef>
                <a:spcPts val="144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en-US" sz="3200">
                <a:solidFill>
                  <a:schemeClr val="dk1"/>
                </a:solidFill>
              </a:rPr>
              <a:t>littleBits or</a:t>
            </a:r>
            <a:br>
              <a:rPr lang="en-US" sz="3200">
                <a:solidFill>
                  <a:schemeClr val="dk1"/>
                </a:solidFill>
              </a:rPr>
            </a:br>
            <a:r>
              <a:rPr lang="en-US" sz="3200">
                <a:solidFill>
                  <a:schemeClr val="dk1"/>
                </a:solidFill>
              </a:rPr>
              <a:t>Lego WeDo</a:t>
            </a:r>
            <a:endParaRPr sz="3200">
              <a:solidFill>
                <a:schemeClr val="dk1"/>
              </a:solidFill>
            </a:endParaRPr>
          </a:p>
          <a:p>
            <a:pPr indent="-457200" lvl="0" marL="457200" rtl="0" algn="l">
              <a:spcBef>
                <a:spcPts val="144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en-US" sz="3200">
                <a:solidFill>
                  <a:schemeClr val="dk1"/>
                </a:solidFill>
              </a:rPr>
              <a:t>Paper</a:t>
            </a:r>
            <a:endParaRPr/>
          </a:p>
          <a:p>
            <a:pPr indent="-457200" lvl="0" marL="457200" rtl="0" algn="l">
              <a:spcBef>
                <a:spcPts val="144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en-US" sz="3200">
                <a:solidFill>
                  <a:schemeClr val="dk1"/>
                </a:solidFill>
              </a:rPr>
              <a:t>Markers or pencils</a:t>
            </a:r>
            <a:endParaRPr sz="3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8"/>
          <p:cNvSpPr txBox="1"/>
          <p:nvPr>
            <p:ph type="title"/>
          </p:nvPr>
        </p:nvSpPr>
        <p:spPr>
          <a:xfrm>
            <a:off x="859537" y="731520"/>
            <a:ext cx="16477488" cy="14401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Font typeface="Century Gothic"/>
              <a:buNone/>
            </a:pPr>
            <a:r>
              <a:rPr lang="en-US"/>
              <a:t>Successful Outreach Programs</a:t>
            </a:r>
            <a:endParaRPr/>
          </a:p>
        </p:txBody>
      </p:sp>
      <p:pic>
        <p:nvPicPr>
          <p:cNvPr id="251" name="Google Shape;251;p3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16932" l="0" r="0" t="0"/>
          <a:stretch/>
        </p:blipFill>
        <p:spPr>
          <a:xfrm>
            <a:off x="9467787" y="5676900"/>
            <a:ext cx="7869238" cy="3354053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252" name="Google Shape;252;p38"/>
          <p:cNvSpPr txBox="1"/>
          <p:nvPr>
            <p:ph idx="2" type="body"/>
          </p:nvPr>
        </p:nvSpPr>
        <p:spPr>
          <a:xfrm>
            <a:off x="859537" y="2290275"/>
            <a:ext cx="4224528" cy="662512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>
                <a:solidFill>
                  <a:schemeClr val="dk1"/>
                </a:solidFill>
              </a:rPr>
              <a:t>Gyotaku</a:t>
            </a:r>
            <a:endParaRPr/>
          </a:p>
          <a:p>
            <a:pPr indent="-457200" lvl="0" marL="457200" rtl="0" algn="l">
              <a:spcBef>
                <a:spcPts val="144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en-US" sz="3200">
                <a:solidFill>
                  <a:schemeClr val="dk1"/>
                </a:solidFill>
              </a:rPr>
              <a:t>Gyotaku fish</a:t>
            </a:r>
            <a:endParaRPr/>
          </a:p>
          <a:p>
            <a:pPr indent="-457200" lvl="0" marL="457200" rtl="0" algn="l">
              <a:spcBef>
                <a:spcPts val="144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en-US" sz="3200">
                <a:solidFill>
                  <a:schemeClr val="dk1"/>
                </a:solidFill>
              </a:rPr>
              <a:t>Tempura paint</a:t>
            </a:r>
            <a:endParaRPr/>
          </a:p>
          <a:p>
            <a:pPr indent="-457200" lvl="0" marL="457200" rtl="0" algn="l">
              <a:spcBef>
                <a:spcPts val="144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en-US" sz="3200">
                <a:solidFill>
                  <a:schemeClr val="dk1"/>
                </a:solidFill>
              </a:rPr>
              <a:t>Paint brushes</a:t>
            </a:r>
            <a:endParaRPr/>
          </a:p>
          <a:p>
            <a:pPr indent="-457200" lvl="0" marL="457200" rtl="0" algn="l">
              <a:spcBef>
                <a:spcPts val="144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en-US" sz="3200">
                <a:solidFill>
                  <a:schemeClr val="dk1"/>
                </a:solidFill>
              </a:rPr>
              <a:t>Rice paper</a:t>
            </a:r>
            <a:endParaRPr sz="3200">
              <a:solidFill>
                <a:schemeClr val="dk1"/>
              </a:solidFill>
            </a:endParaRPr>
          </a:p>
        </p:txBody>
      </p:sp>
      <p:pic>
        <p:nvPicPr>
          <p:cNvPr id="253" name="Google Shape;253;p38"/>
          <p:cNvPicPr preferRelativeResize="0"/>
          <p:nvPr/>
        </p:nvPicPr>
        <p:blipFill rotWithShape="1">
          <a:blip r:embed="rId4">
            <a:alphaModFix/>
          </a:blip>
          <a:srcRect b="22592" l="0" r="0" t="5555"/>
          <a:stretch/>
        </p:blipFill>
        <p:spPr>
          <a:xfrm>
            <a:off x="5533168" y="3238500"/>
            <a:ext cx="4831080" cy="3944569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254" name="Google Shape;254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815099" y="1778764"/>
            <a:ext cx="6971029" cy="4074566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Libraries">
  <a:themeElements>
    <a:clrScheme name="Custom 1">
      <a:dk1>
        <a:srgbClr val="000000"/>
      </a:dk1>
      <a:lt1>
        <a:srgbClr val="FFFFFF"/>
      </a:lt1>
      <a:dk2>
        <a:srgbClr val="C30E2F"/>
      </a:dk2>
      <a:lt2>
        <a:srgbClr val="AAAAAA"/>
      </a:lt2>
      <a:accent1>
        <a:srgbClr val="48B2E8"/>
      </a:accent1>
      <a:accent2>
        <a:srgbClr val="66B245"/>
      </a:accent2>
      <a:accent3>
        <a:srgbClr val="FD9A2B"/>
      </a:accent3>
      <a:accent4>
        <a:srgbClr val="EC5A4F"/>
      </a:accent4>
      <a:accent5>
        <a:srgbClr val="938E88"/>
      </a:accent5>
      <a:accent6>
        <a:srgbClr val="9F7AD1"/>
      </a:accent6>
      <a:hlink>
        <a:srgbClr val="0070C0"/>
      </a:hlink>
      <a:folHlink>
        <a:srgbClr val="7030A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Dell_sales-support_2010">
      <a:dk1>
        <a:srgbClr val="000000"/>
      </a:dk1>
      <a:lt1>
        <a:srgbClr val="FFFFFF"/>
      </a:lt1>
      <a:dk2>
        <a:srgbClr val="B7295A"/>
      </a:dk2>
      <a:lt2>
        <a:srgbClr val="AAAAAA"/>
      </a:lt2>
      <a:accent1>
        <a:srgbClr val="0085C3"/>
      </a:accent1>
      <a:accent2>
        <a:srgbClr val="7AB800"/>
      </a:accent2>
      <a:accent3>
        <a:srgbClr val="F2AF00"/>
      </a:accent3>
      <a:accent4>
        <a:srgbClr val="6E2585"/>
      </a:accent4>
      <a:accent5>
        <a:srgbClr val="444444"/>
      </a:accent5>
      <a:accent6>
        <a:srgbClr val="FFEE0D"/>
      </a:accent6>
      <a:hlink>
        <a:srgbClr val="DC5034"/>
      </a:hlink>
      <a:folHlink>
        <a:srgbClr val="009BB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