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aramond" panose="02020404030301010803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4c2ef5a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c2ef5a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4fefd444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64fefd444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4fefd444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64fefd444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4fefd444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64fefd444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518a3f54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6518a3f54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4fefd444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64fefd444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4fefd444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64fefd444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ris.peabody.vanderbilt.edu/resources/books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youtube.com/channel/UCzCcPYorVv2l7OcllfCgdV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aptiveumbrella.blogspot.com/" TargetMode="External"/><Relationship Id="rId5" Type="http://schemas.openxmlformats.org/officeDocument/2006/relationships/hyperlink" Target="https://www.webjunction.org/news/webjunction/welcoming-children-with-disabilities-at-your-library.html" TargetMode="External"/><Relationship Id="rId4" Type="http://schemas.openxmlformats.org/officeDocument/2006/relationships/hyperlink" Target="https://www.alsc.ala.org/blog/2016/07/serving-children-disabilities-libraries-beginners-guid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linsenmeyer@dglibrary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86" name="Google Shape;86;p13" descr="PPT10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40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973775" y="917975"/>
            <a:ext cx="6089700" cy="1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with Multi-Needs Children: An Introduction to Inclusion</a:t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973775" y="3090502"/>
            <a:ext cx="60897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Erin Linsenmeyer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Downers Grove Public Library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Downers Grove, Illinois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95" name="Google Shape;95;p14" descr="PPT10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4025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1904700" y="98950"/>
            <a:ext cx="60897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Focus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973775" y="3090502"/>
            <a:ext cx="60897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1023300" y="1416850"/>
            <a:ext cx="8078100" cy="49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--Services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--Programs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--Collections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105" name="Google Shape;105;p15" descr="PPT10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4025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1904700" y="98950"/>
            <a:ext cx="60897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this important?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1973775" y="3090502"/>
            <a:ext cx="60897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1003600" y="1304325"/>
            <a:ext cx="8140500" cy="5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2017 CDC report estimates that 1 in 6 children have one or more developmental disabilities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Attention-deficit/hyperactivity disorder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Autism spectrum disorder											Blindness														Cerebral palsy											Moderate-to-profound hearing loss									Learning disability												Intellectual disability												Seizure in the past 12 months										Stuttering or stammering in the past 12 months							Any other developmental delay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percentage of children aged 3–17 years diagnosed with a developmental disability increased–from 16.2% in 2009–2011 to 17.8% in 2015–2017.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Libraries are for everyone.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115" name="Google Shape;115;p16" descr="PPT10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4025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1904700" y="98950"/>
            <a:ext cx="60897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Inclusive Services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1973775" y="3090502"/>
            <a:ext cx="60897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033125" y="1510950"/>
            <a:ext cx="8048700" cy="48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--Speak directly to the patron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--Allow for processing and response time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--Use visual supports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--Offer choices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--Adjust delivery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125" name="Google Shape;125;p17" descr="PPT10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4025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1904700" y="98950"/>
            <a:ext cx="60897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Inclusivity in Programs/Outreach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973775" y="3090502"/>
            <a:ext cx="60897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141350" y="1416850"/>
            <a:ext cx="7950300" cy="4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Inclusive Programs and Targeted Programs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Sensory-Friendly Performances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Therapy Dog Programs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Early Intervention Play Groups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Special Needs Fair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Accessible Library Hour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Finding and working with community partners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135" name="Google Shape;135;p18" descr="PPT10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4025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1904700" y="98950"/>
            <a:ext cx="60897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Collections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1973775" y="3090502"/>
            <a:ext cx="60897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1023300" y="1416850"/>
            <a:ext cx="8078100" cy="49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300" y="631850"/>
            <a:ext cx="5529674" cy="52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1082325" y="5952775"/>
            <a:ext cx="79698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Iris Center at Vanderbilt University </a:t>
            </a:r>
            <a:r>
              <a:rPr lang="en-US" sz="1100" u="sng">
                <a:solidFill>
                  <a:schemeClr val="hlink"/>
                </a:solidFill>
                <a:hlinkClick r:id="rId5"/>
              </a:rPr>
              <a:t>https://iris.peabody.vanderbilt.edu/resources/books/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147" name="Google Shape;147;p19" descr="PPT10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4025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1904700" y="98950"/>
            <a:ext cx="60897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</a:rPr>
              <a:t>Resources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987350" y="1339725"/>
            <a:ext cx="8156700" cy="50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Grassi, Renee. “Serving Children With Disabiltiies in Libraries: A Beginner’s Guide.” Association for Library Service to Children Blog. 7.2.2016.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https://www.alsc.ala.org/blog/2016/07/serving-children-disabilities-libraries-beginners-guide/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Shelton, Anna. “Welcoming Children with Disabilities at Your Library.” WebJunction. 11.3.2014 </a:t>
            </a:r>
            <a:r>
              <a:rPr lang="en-US" sz="1100" u="sng">
                <a:solidFill>
                  <a:schemeClr val="hlink"/>
                </a:solidFill>
                <a:hlinkClick r:id="rId5"/>
              </a:rPr>
              <a:t>https://www.webjunction.org/news/webjunction/welcoming-children-with-disabilities-at-your-library.html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Taggert, Jen. Adaptive Umbrella blog: </a:t>
            </a:r>
            <a:r>
              <a:rPr lang="en-US" sz="1100" u="sng">
                <a:solidFill>
                  <a:schemeClr val="hlink"/>
                </a:solidFill>
                <a:hlinkClick r:id="rId6"/>
              </a:rPr>
              <a:t>https://adaptiveumbrella.blogspot.com/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Taggert, Jen. “A Spectrum on the Shelves: Building a Library Collection for People with Autism.” WebJunction Webinar.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Targeting Autism Forum YouTube Page: </a:t>
            </a:r>
            <a:r>
              <a:rPr lang="en-US" sz="1100" u="sng">
                <a:solidFill>
                  <a:schemeClr val="hlink"/>
                </a:solidFill>
                <a:hlinkClick r:id="rId7"/>
              </a:rPr>
              <a:t>https://www.youtube.com/channel/UCzCcPYorVv2l7OcllfCgdVg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156" name="Google Shape;156;p20" descr="PPT10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4025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1904700" y="98950"/>
            <a:ext cx="60897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1973775" y="3090502"/>
            <a:ext cx="60897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987350" y="43650"/>
            <a:ext cx="80940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Questions?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1047425" y="1331150"/>
            <a:ext cx="7922400" cy="4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Erin Linsenmeyer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Children’s Librarian--Outreach Coordinator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Downers Grove Public Library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elinsenmeyer@dglibrary.org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On-screen Show (4:3)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Garamond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Linsenmeyer</dc:creator>
  <cp:lastModifiedBy>Erin Linsenmeyer</cp:lastModifiedBy>
  <cp:revision>1</cp:revision>
  <dcterms:modified xsi:type="dcterms:W3CDTF">2019-10-16T21:09:21Z</dcterms:modified>
</cp:coreProperties>
</file>