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Franklin Gothic" panose="020B0604020202020204" charset="0"/>
      <p:bold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30dcc40b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630dcc40b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30dcc40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630dcc40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489afd43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6489afd43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f4e2d879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f4e2d879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f4e2d879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f4e2d879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489afd4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489afd4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489afd43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489afd43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“Popping Up” at various different fairs, festivals, and other events throughout our county.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what a PopUp is here?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489afd43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489afd43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489afd43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489afd43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4d3a25dce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4d3a25dce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4d3a25dce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4d3a25dce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489afd43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489afd43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4deefdbe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4deefdbe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sherry@stchlibrary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outreach@stchlibrary.org" TargetMode="External"/><Relationship Id="rId4" Type="http://schemas.openxmlformats.org/officeDocument/2006/relationships/hyperlink" Target="mailto:bsteck@stchlibrary.or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0" y="1652800"/>
            <a:ext cx="9144000" cy="14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Where Will We PopUp Next? Meeting Our Customers Where They Are</a:t>
            </a:r>
            <a:endParaRPr sz="3600">
              <a:solidFill>
                <a:srgbClr val="600B65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1"/>
          </p:nvPr>
        </p:nvSpPr>
        <p:spPr>
          <a:xfrm>
            <a:off x="0" y="2654175"/>
            <a:ext cx="9144000" cy="13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Kristen Sherry, Outreach Services Manager</a:t>
            </a: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Brittany Steck, Outreach Services Paraprofessional</a:t>
            </a: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St. Charles City-County Library</a:t>
            </a:r>
            <a:endParaRPr sz="2200"/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7899" y="177304"/>
            <a:ext cx="2694402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311700" y="28269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 b="0" i="0" u="none" strike="noStrike" cap="none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Measuring Impact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>
            <a:off x="311700" y="855394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Surveys</a:t>
            </a:r>
            <a:endParaRPr sz="1800"/>
          </a:p>
          <a:p>
            <a:pPr marL="285750" marR="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Anecdotal evidence</a:t>
            </a:r>
            <a:endParaRPr sz="1800"/>
          </a:p>
          <a:p>
            <a:pPr marL="285750" marR="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Stories, stories, stories!</a:t>
            </a:r>
            <a:endParaRPr sz="1800"/>
          </a:p>
          <a:p>
            <a:pPr marL="285750" marR="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Statistics</a:t>
            </a:r>
            <a:endParaRPr sz="1800"/>
          </a:p>
          <a:p>
            <a:pPr marL="285750" marR="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Report out on all of it!  It’s so important!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4" descr="Whos Awesome Youre Awesome GIF - WhosAwesome YoureAwesome YouAreAwesome GIF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5" y="1148575"/>
            <a:ext cx="3611850" cy="257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311700" y="28269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 b="0" i="0" u="none" strike="noStrike" cap="none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Funding: Shoe String Budget or Big Bucks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5"/>
          <p:cNvSpPr txBox="1">
            <a:spLocks noGrp="1"/>
          </p:cNvSpPr>
          <p:nvPr>
            <p:ph type="body" idx="1"/>
          </p:nvPr>
        </p:nvSpPr>
        <p:spPr>
          <a:xfrm>
            <a:off x="311700" y="855394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Leverage all your funding options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Grants (local, state, national), Foundation or Friends group, etc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Make a case for the budget line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 your research, gather your numbers, WRITE IT UP!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Emphasize the community impact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Get creative!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35" descr="https://www.imls.gov/sites/default/files/imls_logo_2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5040" y="955015"/>
            <a:ext cx="2530539" cy="115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4128" y="1138088"/>
            <a:ext cx="2108568" cy="128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57790" y="2205824"/>
            <a:ext cx="1985037" cy="113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 descr="Image result for boeing logo"/>
          <p:cNvPicPr preferRelativeResize="0"/>
          <p:nvPr/>
        </p:nvPicPr>
        <p:blipFill rotWithShape="1">
          <a:blip r:embed="rId7">
            <a:alphaModFix/>
          </a:blip>
          <a:srcRect t="29582" b="30038"/>
          <a:stretch/>
        </p:blipFill>
        <p:spPr>
          <a:xfrm>
            <a:off x="4295321" y="3000529"/>
            <a:ext cx="1857375" cy="75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>
            <a:off x="311700" y="28269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 b="0" i="0" u="none" strike="noStrike" cap="none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 Else in SCCCL Outreach? SO MUCH!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6"/>
          <p:cNvSpPr txBox="1">
            <a:spLocks noGrp="1"/>
          </p:cNvSpPr>
          <p:nvPr>
            <p:ph type="body" idx="1"/>
          </p:nvPr>
        </p:nvSpPr>
        <p:spPr>
          <a:xfrm>
            <a:off x="311700" y="793644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/>
              <a:t>Homebound Services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Lunch @ the Library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Community Event Presence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School </a:t>
            </a:r>
            <a:r>
              <a:rPr lang="en" sz="1600"/>
              <a:t>&amp; Organization </a:t>
            </a: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Visits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/>
              <a:t>Reminisce &amp; Ability Inclusive Programming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sky is the limit!</a:t>
            </a: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958">
            <a:off x="4132575" y="1243825"/>
            <a:ext cx="4207998" cy="315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61999">
            <a:off x="4012517" y="1339475"/>
            <a:ext cx="4448124" cy="296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4668">
            <a:off x="4311601" y="1439150"/>
            <a:ext cx="4149151" cy="276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43250">
            <a:off x="4131925" y="1423225"/>
            <a:ext cx="4508501" cy="253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61387">
            <a:off x="3869026" y="1263825"/>
            <a:ext cx="4282253" cy="285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54657">
            <a:off x="4132585" y="1323150"/>
            <a:ext cx="4207976" cy="2806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>
            <a:spLocks noGrp="1"/>
          </p:cNvSpPr>
          <p:nvPr>
            <p:ph type="title"/>
          </p:nvPr>
        </p:nvSpPr>
        <p:spPr>
          <a:xfrm>
            <a:off x="311700" y="490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Contact Information</a:t>
            </a:r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body" idx="1"/>
          </p:nvPr>
        </p:nvSpPr>
        <p:spPr>
          <a:xfrm>
            <a:off x="311700" y="1450900"/>
            <a:ext cx="8520600" cy="32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Kristen Sherry, Outreach Services Manager            Brittany Steck, Outreach Services Paraprofessional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636-441-2300 x1643                                                636-441-2300 x1645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ksherry@stchlibrary.org</a:t>
            </a:r>
            <a:r>
              <a:rPr lang="en" sz="1400"/>
              <a:t>                                           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bsteck@stchlibrary.org</a:t>
            </a:r>
            <a:r>
              <a:rPr lang="en" sz="1400"/>
              <a:t>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Outreach Services Department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outreach@stchlibrary.org</a:t>
            </a:r>
            <a:r>
              <a:rPr lang="en" sz="1400"/>
              <a:t>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636-441-2300 x1640</a:t>
            </a: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8"/>
          <p:cNvSpPr txBox="1">
            <a:spLocks noGrp="1"/>
          </p:cNvSpPr>
          <p:nvPr>
            <p:ph type="ctrTitle" idx="4294967295"/>
          </p:nvPr>
        </p:nvSpPr>
        <p:spPr>
          <a:xfrm>
            <a:off x="0" y="2327725"/>
            <a:ext cx="9144000" cy="14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kaleidoscope of discovery</a:t>
            </a:r>
            <a:endParaRPr sz="4500">
              <a:solidFill>
                <a:srgbClr val="600B65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550" y="486002"/>
            <a:ext cx="5544876" cy="16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311700" y="29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Little Background...</a:t>
            </a:r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311700" y="995000"/>
            <a:ext cx="8520600" cy="29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We’re a baby department!</a:t>
            </a:r>
            <a:endParaRPr>
              <a:solidFill>
                <a:srgbClr val="595959"/>
              </a:solidFill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We’re growing VERY quickly!</a:t>
            </a:r>
            <a:endParaRPr>
              <a:solidFill>
                <a:srgbClr val="595959"/>
              </a:solidFill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Almost everything we do is new to our Library system!</a:t>
            </a: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911" y="341088"/>
            <a:ext cx="5956175" cy="429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29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Why PopUp?</a:t>
            </a:r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569900" y="1119400"/>
            <a:ext cx="3179400" cy="31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Decrease barriers!  </a:t>
            </a:r>
            <a:endParaRPr sz="2000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Increase Access!</a:t>
            </a:r>
            <a:endParaRPr sz="2000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Make connections!</a:t>
            </a:r>
            <a:endParaRPr sz="2000"/>
          </a:p>
        </p:txBody>
      </p:sp>
      <p:pic>
        <p:nvPicPr>
          <p:cNvPr id="123" name="Google Shape;123;p28" descr="Parkour Dog GIF - Parkour Dog Jump GIFs"/>
          <p:cNvPicPr preferRelativeResize="0"/>
          <p:nvPr/>
        </p:nvPicPr>
        <p:blipFill rotWithShape="1">
          <a:blip r:embed="rId4">
            <a:alphaModFix/>
          </a:blip>
          <a:srcRect b="36330"/>
          <a:stretch/>
        </p:blipFill>
        <p:spPr>
          <a:xfrm>
            <a:off x="4759525" y="1119400"/>
            <a:ext cx="2902250" cy="327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>
            <a:off x="311700" y="29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Where to PopUp?</a:t>
            </a:r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1"/>
          </p:nvPr>
        </p:nvSpPr>
        <p:spPr>
          <a:xfrm>
            <a:off x="311700" y="995000"/>
            <a:ext cx="3437400" cy="29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Festivals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Fairs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Markets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Oh my!</a:t>
            </a:r>
            <a:endParaRPr/>
          </a:p>
        </p:txBody>
      </p:sp>
      <p:pic>
        <p:nvPicPr>
          <p:cNvPr id="131" name="Google Shape;131;p29"/>
          <p:cNvPicPr preferRelativeResize="0"/>
          <p:nvPr/>
        </p:nvPicPr>
        <p:blipFill rotWithShape="1">
          <a:blip r:embed="rId4">
            <a:alphaModFix/>
          </a:blip>
          <a:srcRect t="9986" b="9283"/>
          <a:stretch/>
        </p:blipFill>
        <p:spPr>
          <a:xfrm rot="-569522">
            <a:off x="3453174" y="585250"/>
            <a:ext cx="3815003" cy="410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9"/>
          <p:cNvPicPr preferRelativeResize="0"/>
          <p:nvPr/>
        </p:nvPicPr>
        <p:blipFill rotWithShape="1">
          <a:blip r:embed="rId5">
            <a:alphaModFix/>
          </a:blip>
          <a:srcRect t="7663" b="10281"/>
          <a:stretch/>
        </p:blipFill>
        <p:spPr>
          <a:xfrm rot="571270">
            <a:off x="4272650" y="528212"/>
            <a:ext cx="3857624" cy="422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63621">
            <a:off x="2832447" y="674050"/>
            <a:ext cx="3118774" cy="41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9242" y="983088"/>
            <a:ext cx="4414433" cy="331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0"/>
          <p:cNvSpPr txBox="1">
            <a:spLocks noGrp="1"/>
          </p:cNvSpPr>
          <p:nvPr>
            <p:ph type="title"/>
          </p:nvPr>
        </p:nvSpPr>
        <p:spPr>
          <a:xfrm>
            <a:off x="311700" y="29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Planning</a:t>
            </a:r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body" idx="1"/>
          </p:nvPr>
        </p:nvSpPr>
        <p:spPr>
          <a:xfrm>
            <a:off x="311700" y="995000"/>
            <a:ext cx="3633600" cy="29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I find events?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I staff it?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should I bring?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customers and for staff!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Checklists!</a:t>
            </a:r>
            <a:endParaRPr/>
          </a:p>
        </p:txBody>
      </p:sp>
      <p:pic>
        <p:nvPicPr>
          <p:cNvPr id="142" name="Google Shape;142;p30" descr="Typing Laptop GIF - Typing Laptop Cat GIF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977" y="1024238"/>
            <a:ext cx="2928025" cy="29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1"/>
          <p:cNvSpPr txBox="1">
            <a:spLocks noGrp="1"/>
          </p:cNvSpPr>
          <p:nvPr>
            <p:ph type="title"/>
          </p:nvPr>
        </p:nvSpPr>
        <p:spPr>
          <a:xfrm>
            <a:off x="311700" y="143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Execution</a:t>
            </a:r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1"/>
          </p:nvPr>
        </p:nvSpPr>
        <p:spPr>
          <a:xfrm>
            <a:off x="311700" y="995000"/>
            <a:ext cx="3633600" cy="29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Branding!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Set-up!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Presentation!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Enthusiasm!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Did I say Enthusiasm?</a:t>
            </a:r>
            <a:endParaRPr/>
          </a:p>
        </p:txBody>
      </p:sp>
      <p:pic>
        <p:nvPicPr>
          <p:cNvPr id="150" name="Google Shape;150;p31"/>
          <p:cNvPicPr preferRelativeResize="0"/>
          <p:nvPr/>
        </p:nvPicPr>
        <p:blipFill rotWithShape="1">
          <a:blip r:embed="rId4">
            <a:alphaModFix/>
          </a:blip>
          <a:srcRect l="9101" r="10071" b="10434"/>
          <a:stretch/>
        </p:blipFill>
        <p:spPr>
          <a:xfrm rot="431557">
            <a:off x="3899187" y="1041456"/>
            <a:ext cx="4790924" cy="381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1"/>
          <p:cNvPicPr preferRelativeResize="0"/>
          <p:nvPr/>
        </p:nvPicPr>
        <p:blipFill rotWithShape="1">
          <a:blip r:embed="rId5">
            <a:alphaModFix/>
          </a:blip>
          <a:srcRect l="4729" r="10215" b="6217"/>
          <a:stretch/>
        </p:blipFill>
        <p:spPr>
          <a:xfrm rot="-311536">
            <a:off x="3635701" y="914224"/>
            <a:ext cx="4552600" cy="376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7732">
            <a:off x="3679076" y="828949"/>
            <a:ext cx="4874648" cy="365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/>
          <p:cNvPicPr preferRelativeResize="0"/>
          <p:nvPr/>
        </p:nvPicPr>
        <p:blipFill rotWithShape="1">
          <a:blip r:embed="rId7">
            <a:alphaModFix/>
          </a:blip>
          <a:srcRect t="9928" b="13401"/>
          <a:stretch/>
        </p:blipFill>
        <p:spPr>
          <a:xfrm rot="-258659">
            <a:off x="4714776" y="599899"/>
            <a:ext cx="3857627" cy="394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 rotWithShape="1">
          <a:blip r:embed="rId8">
            <a:alphaModFix/>
          </a:blip>
          <a:srcRect b="32813"/>
          <a:stretch/>
        </p:blipFill>
        <p:spPr>
          <a:xfrm rot="267881">
            <a:off x="4073962" y="929137"/>
            <a:ext cx="3857627" cy="345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1"/>
          <p:cNvPicPr preferRelativeResize="0"/>
          <p:nvPr/>
        </p:nvPicPr>
        <p:blipFill rotWithShape="1">
          <a:blip r:embed="rId9">
            <a:alphaModFix/>
          </a:blip>
          <a:srcRect l="8963" r="12685" b="1748"/>
          <a:stretch/>
        </p:blipFill>
        <p:spPr>
          <a:xfrm rot="-366100">
            <a:off x="3672383" y="896774"/>
            <a:ext cx="4193117" cy="39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2"/>
          <p:cNvSpPr txBox="1">
            <a:spLocks noGrp="1"/>
          </p:cNvSpPr>
          <p:nvPr>
            <p:ph type="title"/>
          </p:nvPr>
        </p:nvSpPr>
        <p:spPr>
          <a:xfrm>
            <a:off x="311700" y="29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Troubleshooting</a:t>
            </a:r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body" idx="1"/>
          </p:nvPr>
        </p:nvSpPr>
        <p:spPr>
          <a:xfrm>
            <a:off x="311700" y="995000"/>
            <a:ext cx="4260300" cy="29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Weather woes!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Wind, Rain, Heat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Technology tantrums!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Didn’t you say we had…?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Something you’re expecting is not available</a:t>
            </a:r>
            <a:endParaRPr/>
          </a:p>
        </p:txBody>
      </p:sp>
      <p:pic>
        <p:nvPicPr>
          <p:cNvPr id="163" name="Google Shape;163;p32" descr="Break Car GIF - Break Car FallApart GIF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1900" y="943739"/>
            <a:ext cx="3251625" cy="30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311700" y="29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600B6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 Success Looks Like </a:t>
            </a:r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1"/>
          </p:nvPr>
        </p:nvSpPr>
        <p:spPr>
          <a:xfrm>
            <a:off x="311700" y="995000"/>
            <a:ext cx="3353700" cy="31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Surface numbers and statistics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Customer connections and genuine interactions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Sometimes successes and busts happen in the most surprising places!</a:t>
            </a:r>
            <a:endParaRPr/>
          </a:p>
        </p:txBody>
      </p:sp>
      <p:pic>
        <p:nvPicPr>
          <p:cNvPr id="171" name="Google Shape;171;p33"/>
          <p:cNvPicPr preferRelativeResize="0"/>
          <p:nvPr/>
        </p:nvPicPr>
        <p:blipFill rotWithShape="1">
          <a:blip r:embed="rId4">
            <a:alphaModFix/>
          </a:blip>
          <a:srcRect l="16826" t="15147" r="13120" b="12235"/>
          <a:stretch/>
        </p:blipFill>
        <p:spPr>
          <a:xfrm rot="-369327">
            <a:off x="3925050" y="995000"/>
            <a:ext cx="4803929" cy="373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3"/>
          <p:cNvPicPr preferRelativeResize="0"/>
          <p:nvPr/>
        </p:nvPicPr>
        <p:blipFill rotWithShape="1">
          <a:blip r:embed="rId5">
            <a:alphaModFix/>
          </a:blip>
          <a:srcRect t="12625"/>
          <a:stretch/>
        </p:blipFill>
        <p:spPr>
          <a:xfrm rot="245740">
            <a:off x="4732925" y="871500"/>
            <a:ext cx="3445274" cy="401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40260">
            <a:off x="3738651" y="1036286"/>
            <a:ext cx="4913806" cy="368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3"/>
          <p:cNvPicPr preferRelativeResize="0"/>
          <p:nvPr/>
        </p:nvPicPr>
        <p:blipFill rotWithShape="1">
          <a:blip r:embed="rId7">
            <a:alphaModFix/>
          </a:blip>
          <a:srcRect t="13010" b="8472"/>
          <a:stretch/>
        </p:blipFill>
        <p:spPr>
          <a:xfrm rot="180391">
            <a:off x="5296778" y="843270"/>
            <a:ext cx="2571742" cy="403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On-screen Show (16:9)</PresentationFormat>
  <Paragraphs>86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Franklin Gothic</vt:lpstr>
      <vt:lpstr>Source Sans Pro</vt:lpstr>
      <vt:lpstr>Simple Light</vt:lpstr>
      <vt:lpstr>Simple Light</vt:lpstr>
      <vt:lpstr>Where Will We PopUp Next? Meeting Our Customers Where They Are </vt:lpstr>
      <vt:lpstr>A Little Background...</vt:lpstr>
      <vt:lpstr>PowerPoint Presentation</vt:lpstr>
      <vt:lpstr>Why PopUp?</vt:lpstr>
      <vt:lpstr>Where to PopUp?</vt:lpstr>
      <vt:lpstr>Planning</vt:lpstr>
      <vt:lpstr>Execution</vt:lpstr>
      <vt:lpstr>Troubleshooting</vt:lpstr>
      <vt:lpstr>What Success Looks Like </vt:lpstr>
      <vt:lpstr> Measuring Impact</vt:lpstr>
      <vt:lpstr> Funding: Shoe String Budget or Big Bucks</vt:lpstr>
      <vt:lpstr>What Else in SCCCL Outreach? SO MUCH! </vt:lpstr>
      <vt:lpstr>Contact Information</vt:lpstr>
      <vt:lpstr>a kaleidoscope of discovery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Will We PopUp Next? Meeting Our Customers Where They Are</dc:title>
  <dc:creator>Kristen Sherry</dc:creator>
  <cp:lastModifiedBy>Kristen Sherry</cp:lastModifiedBy>
  <cp:revision>2</cp:revision>
  <dcterms:modified xsi:type="dcterms:W3CDTF">2019-10-11T22:07:23Z</dcterms:modified>
</cp:coreProperties>
</file>