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56" r:id="rId3"/>
    <p:sldId id="284" r:id="rId4"/>
    <p:sldId id="286" r:id="rId5"/>
    <p:sldId id="287" r:id="rId6"/>
    <p:sldId id="285" r:id="rId7"/>
    <p:sldId id="283" r:id="rId8"/>
    <p:sldId id="282" r:id="rId9"/>
    <p:sldId id="28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3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DF4-2143-E14F-9A69-750E461D4B7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D9C7-EE6A-2E4E-901F-BCA06373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0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DF4-2143-E14F-9A69-750E461D4B7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D9C7-EE6A-2E4E-901F-BCA06373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1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DF4-2143-E14F-9A69-750E461D4B7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D9C7-EE6A-2E4E-901F-BCA06373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DF4-2143-E14F-9A69-750E461D4B7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D9C7-EE6A-2E4E-901F-BCA06373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4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DF4-2143-E14F-9A69-750E461D4B7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D9C7-EE6A-2E4E-901F-BCA06373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DF4-2143-E14F-9A69-750E461D4B7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D9C7-EE6A-2E4E-901F-BCA06373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1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DF4-2143-E14F-9A69-750E461D4B7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D9C7-EE6A-2E4E-901F-BCA06373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6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DF4-2143-E14F-9A69-750E461D4B7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D9C7-EE6A-2E4E-901F-BCA06373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3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DF4-2143-E14F-9A69-750E461D4B7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D9C7-EE6A-2E4E-901F-BCA06373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DF4-2143-E14F-9A69-750E461D4B7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D9C7-EE6A-2E4E-901F-BCA06373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6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DF4-2143-E14F-9A69-750E461D4B7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D9C7-EE6A-2E4E-901F-BCA06373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9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DDF4-2143-E14F-9A69-750E461D4B7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CD9C7-EE6A-2E4E-901F-BCA06373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2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0" y="1716227"/>
            <a:ext cx="8229600" cy="3044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602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" y="1155033"/>
            <a:ext cx="9077826" cy="1022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Sitka Text" panose="02000505000000020004" pitchFamily="2" charset="0"/>
              </a:rPr>
              <a:t>TAKE YOUR LIBRARY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6DA912-CFCF-4C14-B101-E9949F9FDE7A}"/>
              </a:ext>
            </a:extLst>
          </p:cNvPr>
          <p:cNvSpPr txBox="1"/>
          <p:nvPr/>
        </p:nvSpPr>
        <p:spPr>
          <a:xfrm flipH="1">
            <a:off x="0" y="1654441"/>
            <a:ext cx="8554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/>
                </a:solidFill>
                <a:latin typeface="Sitka Text" panose="02000505000000020004" pitchFamily="2" charset="0"/>
              </a:rPr>
              <a:t>MOBILE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FFACD-7169-4871-9B54-79FEDB9D4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5840146"/>
            <a:ext cx="2476500" cy="9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2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E1B44-8B98-4547-86FB-C20877562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51271"/>
            <a:ext cx="9144000" cy="306747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4211CA-DA86-4B6C-B484-D624BDE8B3AC}"/>
              </a:ext>
            </a:extLst>
          </p:cNvPr>
          <p:cNvSpPr/>
          <p:nvPr/>
        </p:nvSpPr>
        <p:spPr>
          <a:xfrm>
            <a:off x="1" y="649707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Sitka Text" panose="02000505000000020004" pitchFamily="2" charset="0"/>
              </a:rPr>
              <a:t>ABOUT US</a:t>
            </a:r>
          </a:p>
          <a:p>
            <a:endParaRPr lang="en-US" sz="1000" b="1" dirty="0">
              <a:latin typeface="Sitka Text" panose="02000505000000020004" pitchFamily="2" charset="0"/>
            </a:endParaRPr>
          </a:p>
          <a:p>
            <a:r>
              <a:rPr lang="en-US" sz="2600" dirty="0">
                <a:latin typeface="Sitka Text" panose="02000505000000020004" pitchFamily="2" charset="0"/>
              </a:rPr>
              <a:t>Family owned and operated since 1977</a:t>
            </a:r>
          </a:p>
          <a:p>
            <a:r>
              <a:rPr lang="en-US" sz="2600" dirty="0">
                <a:latin typeface="Sitka Text" panose="02000505000000020004" pitchFamily="2" charset="0"/>
              </a:rPr>
              <a:t>256 employees</a:t>
            </a:r>
          </a:p>
          <a:p>
            <a:r>
              <a:rPr lang="en-US" sz="2600" dirty="0">
                <a:latin typeface="Sitka Text" panose="02000505000000020004" pitchFamily="2" charset="0"/>
              </a:rPr>
              <a:t>Over 30,000 vehicles in service</a:t>
            </a:r>
          </a:p>
          <a:p>
            <a:r>
              <a:rPr lang="en-US" sz="2600" dirty="0">
                <a:latin typeface="Sitka Text" panose="02000505000000020004" pitchFamily="2" charset="0"/>
              </a:rPr>
              <a:t>Over 110,000 </a:t>
            </a:r>
            <a:r>
              <a:rPr lang="en-US" sz="2600" dirty="0" err="1">
                <a:latin typeface="Sitka Text" panose="02000505000000020004" pitchFamily="2" charset="0"/>
              </a:rPr>
              <a:t>sq</a:t>
            </a:r>
            <a:r>
              <a:rPr lang="en-US" sz="2600" dirty="0">
                <a:latin typeface="Sitka Text" panose="02000505000000020004" pitchFamily="2" charset="0"/>
              </a:rPr>
              <a:t> feet of manufacturing 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2506E-9A9F-41C3-BB07-F6003CF00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5840146"/>
            <a:ext cx="2476500" cy="9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4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7FB7-56BD-488B-8DE7-A442EC0A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4004"/>
            <a:ext cx="8686800" cy="218436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Sitka Text" panose="02000505000000020004" pitchFamily="2" charset="0"/>
              </a:rPr>
              <a:t>DO’S AND DON’TS OF PURCHASING A VEHICLE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6DE9-380A-420A-B31F-CC6F4C6CE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0043"/>
            <a:ext cx="8686800" cy="3849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>
              <a:latin typeface="Sitka Text" panose="02000505000000020004" pitchFamily="2" charset="0"/>
            </a:endParaRPr>
          </a:p>
          <a:p>
            <a:pPr marL="0" indent="0">
              <a:buNone/>
            </a:pPr>
            <a:r>
              <a:rPr lang="en-US" sz="2600" dirty="0">
                <a:latin typeface="Sitka Text" panose="02000505000000020004" pitchFamily="2" charset="0"/>
              </a:rPr>
              <a:t>DO – Consider the platform. Many platforms are available to suit various needs. A commercial truck platform offers increased durability, longevity and safety…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F378D-F2AC-4757-BC6C-26C765CD91DF}"/>
              </a:ext>
            </a:extLst>
          </p:cNvPr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94E58-AFDA-4249-AF4C-05286F9EF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5840146"/>
            <a:ext cx="2476500" cy="9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2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7FB7-56BD-488B-8DE7-A442EC0A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4004"/>
            <a:ext cx="8686800" cy="218436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Sitka Text" panose="02000505000000020004" pitchFamily="2" charset="0"/>
              </a:rPr>
              <a:t>DO’S AND DON’TS OF PURCHASING A VEHICLE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6DE9-380A-420A-B31F-CC6F4C6CE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0043"/>
            <a:ext cx="8686800" cy="3849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>
              <a:latin typeface="Sitka Text" panose="02000505000000020004" pitchFamily="2" charset="0"/>
            </a:endParaRPr>
          </a:p>
          <a:p>
            <a:pPr marL="0" indent="0">
              <a:buNone/>
            </a:pPr>
            <a:r>
              <a:rPr lang="en-US" sz="2600" dirty="0">
                <a:latin typeface="Sitka Text" panose="02000505000000020004" pitchFamily="2" charset="0"/>
              </a:rPr>
              <a:t>DON’T – Hire order-takers. Sales specialists and the design team should actively listen to your needs and wants in order to translate those items into a comprehensive vehicle strategy, suggesting alternatives and solutions that will result in the optimal product for your specific needs…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F378D-F2AC-4757-BC6C-26C765CD91DF}"/>
              </a:ext>
            </a:extLst>
          </p:cNvPr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94E58-AFDA-4249-AF4C-05286F9EF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5840146"/>
            <a:ext cx="2476500" cy="9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9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058829-9F76-434F-B746-7B2A5D33562F}"/>
              </a:ext>
            </a:extLst>
          </p:cNvPr>
          <p:cNvSpPr/>
          <p:nvPr/>
        </p:nvSpPr>
        <p:spPr>
          <a:xfrm>
            <a:off x="0" y="773703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Sitka Text" panose="02000505000000020004" pitchFamily="2" charset="0"/>
              </a:rPr>
              <a:t>FIVE WAYS TO ENSURE YOU RECEIVE THE CUSTOMER SUPPORT YOU NEED</a:t>
            </a:r>
          </a:p>
          <a:p>
            <a:endParaRPr lang="en-US" sz="1000" b="1" dirty="0">
              <a:latin typeface="Sitka Text" panose="02000505000000020004" pitchFamily="2" charset="0"/>
            </a:endParaRPr>
          </a:p>
          <a:p>
            <a:r>
              <a:rPr lang="en-US" sz="2800" dirty="0">
                <a:latin typeface="Sitka Text" panose="02000505000000020004" pitchFamily="2" charset="0"/>
              </a:rPr>
              <a:t>1. Ask questions up front.</a:t>
            </a:r>
          </a:p>
          <a:p>
            <a:r>
              <a:rPr lang="en-US" sz="2800" dirty="0">
                <a:latin typeface="Sitka Text" panose="02000505000000020004" pitchFamily="2" charset="0"/>
              </a:rPr>
              <a:t>2. Make sure there’s a service department. </a:t>
            </a:r>
          </a:p>
          <a:p>
            <a:r>
              <a:rPr lang="en-US" sz="2800" dirty="0">
                <a:latin typeface="Sitka Text" panose="02000505000000020004" pitchFamily="2" charset="0"/>
              </a:rPr>
              <a:t>3. Investigate responsiveness.</a:t>
            </a:r>
          </a:p>
          <a:p>
            <a:r>
              <a:rPr lang="en-US" sz="2800" dirty="0">
                <a:latin typeface="Sitka Text" panose="02000505000000020004" pitchFamily="2" charset="0"/>
              </a:rPr>
              <a:t>4. Learn about ongoing training opportunities.</a:t>
            </a:r>
          </a:p>
          <a:p>
            <a:r>
              <a:rPr lang="en-US" sz="2800" dirty="0">
                <a:latin typeface="Sitka Text" panose="02000505000000020004" pitchFamily="2" charset="0"/>
              </a:rPr>
              <a:t>5. Get references.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62E4C-A02B-4F9A-81AA-442B42246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5840146"/>
            <a:ext cx="2476500" cy="9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3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D88AE-FCCF-4F02-89FE-5A32C7647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5840146"/>
            <a:ext cx="2476500" cy="9163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DF2D73-AD5B-473A-B914-C44140CCD0C4}"/>
              </a:ext>
            </a:extLst>
          </p:cNvPr>
          <p:cNvSpPr/>
          <p:nvPr/>
        </p:nvSpPr>
        <p:spPr>
          <a:xfrm>
            <a:off x="0" y="815421"/>
            <a:ext cx="914400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Sitka Text" panose="02000505000000020004" pitchFamily="2" charset="0"/>
              </a:rPr>
              <a:t>OUR PEOPLE – YOUR PROJECT</a:t>
            </a:r>
          </a:p>
          <a:p>
            <a:endParaRPr lang="en-US" sz="1100" b="1" dirty="0">
              <a:latin typeface="Sitka Text" panose="02000505000000020004" pitchFamily="2" charset="0"/>
            </a:endParaRPr>
          </a:p>
          <a:p>
            <a:r>
              <a:rPr lang="en-US" sz="2800" dirty="0">
                <a:latin typeface="Sitka Text" panose="02000505000000020004" pitchFamily="2" charset="0"/>
              </a:rPr>
              <a:t>10 On-staff engineers</a:t>
            </a:r>
          </a:p>
          <a:p>
            <a:r>
              <a:rPr lang="en-US" sz="2800" dirty="0">
                <a:latin typeface="Sitka Text" panose="02000505000000020004" pitchFamily="2" charset="0"/>
              </a:rPr>
              <a:t>A Dedicated Project Manager</a:t>
            </a:r>
          </a:p>
          <a:p>
            <a:r>
              <a:rPr lang="en-US" sz="2800" dirty="0">
                <a:latin typeface="Sitka Text" panose="02000505000000020004" pitchFamily="2" charset="0"/>
              </a:rPr>
              <a:t>Average employee tenure of nearly 20 years</a:t>
            </a:r>
          </a:p>
          <a:p>
            <a:r>
              <a:rPr lang="en-US" sz="2800" dirty="0">
                <a:latin typeface="Sitka Text" panose="02000505000000020004" pitchFamily="2" charset="0"/>
              </a:rPr>
              <a:t>24/7 Parts and Service </a:t>
            </a:r>
          </a:p>
          <a:p>
            <a:r>
              <a:rPr lang="en-US" sz="2800" dirty="0">
                <a:latin typeface="Sitka Text" panose="02000505000000020004" pitchFamily="2" charset="0"/>
              </a:rPr>
              <a:t>15 Full-time service drivers on-site ALL over the world </a:t>
            </a:r>
          </a:p>
        </p:txBody>
      </p:sp>
    </p:spTree>
    <p:extLst>
      <p:ext uri="{BB962C8B-B14F-4D97-AF65-F5344CB8AC3E}">
        <p14:creationId xmlns:p14="http://schemas.microsoft.com/office/powerpoint/2010/main" val="57245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803"/>
            <a:ext cx="8780318" cy="80010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Sitka Text" panose="02000505000000020004" pitchFamily="2" charset="0"/>
              </a:rPr>
              <a:t>STOCK VEHICLE AVAILABLE!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30757E-C2B0-4F78-B215-F0094664FC68}"/>
              </a:ext>
            </a:extLst>
          </p:cNvPr>
          <p:cNvSpPr txBox="1"/>
          <p:nvPr/>
        </p:nvSpPr>
        <p:spPr>
          <a:xfrm>
            <a:off x="0" y="1408105"/>
            <a:ext cx="39343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itka Text" panose="02000505000000020004" pitchFamily="2" charset="0"/>
              </a:rPr>
              <a:t>Get your program off the ground for under </a:t>
            </a:r>
            <a:r>
              <a:rPr lang="en-US" sz="2800" b="1" dirty="0">
                <a:latin typeface="Sitka Text" panose="02000505000000020004" pitchFamily="2" charset="0"/>
              </a:rPr>
              <a:t>$158,000</a:t>
            </a:r>
            <a:r>
              <a:rPr lang="en-US" sz="2800" dirty="0">
                <a:latin typeface="Sitka Text" panose="02000505000000020004" pitchFamily="2" charset="0"/>
              </a:rPr>
              <a:t>. </a:t>
            </a:r>
          </a:p>
          <a:p>
            <a:r>
              <a:rPr lang="en-US" sz="2800" dirty="0">
                <a:latin typeface="Sitka Text" panose="02000505000000020004" pitchFamily="2" charset="0"/>
              </a:rPr>
              <a:t>Front Swivel seat with integrated check desk. Acore Shelves and Carts. Wheelchair lift option available.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BED9EC-CF91-47FB-AE35-216F8ACA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5840146"/>
            <a:ext cx="2476500" cy="91630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3" y="3393264"/>
            <a:ext cx="3625700" cy="241713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3" y="723809"/>
            <a:ext cx="3625700" cy="24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6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0" y="1716227"/>
            <a:ext cx="8229600" cy="3044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176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134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Sitka Text</vt:lpstr>
      <vt:lpstr>Office Theme</vt:lpstr>
      <vt:lpstr>PowerPoint Presentation</vt:lpstr>
      <vt:lpstr>PowerPoint Presentation</vt:lpstr>
      <vt:lpstr>PowerPoint Presentation</vt:lpstr>
      <vt:lpstr>DO’S AND DON’TS OF PURCHASING A VEHICLE </vt:lpstr>
      <vt:lpstr>DO’S AND DON’TS OF PURCHASING A VEHICLE </vt:lpstr>
      <vt:lpstr>PowerPoint Presentation</vt:lpstr>
      <vt:lpstr>PowerPoint Presentation</vt:lpstr>
      <vt:lpstr>STOCK VEHICLE AVAILABLE! </vt:lpstr>
      <vt:lpstr>PowerPoint Presentation</vt:lpstr>
    </vt:vector>
  </TitlesOfParts>
  <Company>LDV,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Line</dc:creator>
  <cp:lastModifiedBy>Rose Huling</cp:lastModifiedBy>
  <cp:revision>36</cp:revision>
  <dcterms:created xsi:type="dcterms:W3CDTF">2016-09-13T15:06:09Z</dcterms:created>
  <dcterms:modified xsi:type="dcterms:W3CDTF">2018-10-17T12:03:04Z</dcterms:modified>
</cp:coreProperties>
</file>