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70" r:id="rId5"/>
    <p:sldId id="271" r:id="rId6"/>
    <p:sldId id="259" r:id="rId7"/>
    <p:sldId id="274" r:id="rId8"/>
    <p:sldId id="273" r:id="rId9"/>
    <p:sldId id="272" r:id="rId10"/>
    <p:sldId id="260" r:id="rId11"/>
    <p:sldId id="261" r:id="rId12"/>
    <p:sldId id="262" r:id="rId13"/>
    <p:sldId id="263" r:id="rId14"/>
    <p:sldId id="268" r:id="rId15"/>
    <p:sldId id="269" r:id="rId16"/>
    <p:sldId id="265" r:id="rId17"/>
    <p:sldId id="266" r:id="rId18"/>
    <p:sldId id="275" r:id="rId19"/>
    <p:sldId id="267"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orbel" panose="020B0503020204020204" pitchFamily="34" charset="0"/>
      <p:regular r:id="rId26"/>
      <p:bold r:id="rId27"/>
      <p:italic r:id="rId28"/>
      <p:boldItalic r:id="rId29"/>
    </p:embeddedFont>
    <p:embeddedFont>
      <p:font typeface="Source Sans Pro" panose="020B0503030403020204" pitchFamily="34" charset="0"/>
      <p:regular r:id="rId30"/>
      <p:bold r:id="rId31"/>
      <p:italic r:id="rId32"/>
      <p:boldItalic r:id="rId33"/>
    </p:embeddedFont>
    <p:embeddedFont>
      <p:font typeface="Trebuchet MS" panose="020B0603020202020204" pitchFamily="34" charset="0"/>
      <p:regular r:id="rId34"/>
      <p:bold r:id="rId35"/>
      <p:italic r:id="rId36"/>
      <p:boldItalic r:id="rId37"/>
    </p:embeddedFont>
    <p:embeddedFont>
      <p:font typeface="Verdana" panose="020B060403050404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66"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0" name="Shape 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6" name="Shape 11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0" name="Shape 1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6" name="Shape 14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633579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6" name="Shape 14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226183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3" name="Shape 15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90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0" name="Shape 1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3" name="Shape 1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43A5C3-C03C-44CC-881A-9AD984071C9A}" type="slidenum">
              <a:rPr lang="en-US" smtClean="0"/>
              <a:pPr/>
              <a:t>4</a:t>
            </a:fld>
            <a:endParaRPr lang="en-US"/>
          </a:p>
        </p:txBody>
      </p:sp>
    </p:spTree>
    <p:extLst>
      <p:ext uri="{BB962C8B-B14F-4D97-AF65-F5344CB8AC3E}">
        <p14:creationId xmlns:p14="http://schemas.microsoft.com/office/powerpoint/2010/main" val="61061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9" name="Shape 1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018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9" name="Shape 1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9" name="Shape 1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720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058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9" name="Shape 1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624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p:nvPr/>
        </p:nvSpPr>
        <p:spPr>
          <a:xfrm>
            <a:off x="231140" y="243840"/>
            <a:ext cx="11724640" cy="6377939"/>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lstStyle>
            <a:lvl1pPr marR="0" lvl="0" algn="ctr" rtl="0">
              <a:lnSpc>
                <a:spcPct val="85000"/>
              </a:lnSpc>
              <a:spcBef>
                <a:spcPts val="0"/>
              </a:spcBef>
              <a:spcAft>
                <a:spcPts val="0"/>
              </a:spcAft>
              <a:buClr>
                <a:srgbClr val="DF5327"/>
              </a:buClr>
              <a:buSzPts val="7200"/>
              <a:buFont typeface="Corbel"/>
              <a:buNone/>
              <a:defRPr sz="7200" b="1" i="0" u="none" strike="noStrike" cap="none">
                <a:solidFill>
                  <a:srgbClr val="DF5327"/>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lstStyle>
            <a:lvl1pPr marR="0" lvl="0" algn="ctr" rtl="0">
              <a:lnSpc>
                <a:spcPct val="90000"/>
              </a:lnSpc>
              <a:spcBef>
                <a:spcPts val="1400"/>
              </a:spcBef>
              <a:spcAft>
                <a:spcPts val="0"/>
              </a:spcAft>
              <a:buClr>
                <a:schemeClr val="accent1"/>
              </a:buClr>
              <a:buSzPts val="1760"/>
              <a:buFont typeface="Corbel"/>
              <a:buNone/>
              <a:defRPr sz="2200" b="0" i="0" u="none" strike="noStrike" cap="none">
                <a:solidFill>
                  <a:schemeClr val="accent1"/>
                </a:solidFill>
                <a:latin typeface="Corbel"/>
                <a:ea typeface="Corbel"/>
                <a:cs typeface="Corbel"/>
                <a:sym typeface="Corbel"/>
              </a:defRPr>
            </a:lvl1pPr>
            <a:lvl2pPr marR="0" lvl="1" algn="ctr" rtl="0">
              <a:lnSpc>
                <a:spcPct val="90000"/>
              </a:lnSpc>
              <a:spcBef>
                <a:spcPts val="200"/>
              </a:spcBef>
              <a:spcAft>
                <a:spcPts val="0"/>
              </a:spcAft>
              <a:buClr>
                <a:schemeClr val="accent1"/>
              </a:buClr>
              <a:buSzPts val="1760"/>
              <a:buFont typeface="Corbel"/>
              <a:buNone/>
              <a:defRPr sz="2200" b="0" i="0" u="none" strike="noStrike" cap="none">
                <a:solidFill>
                  <a:schemeClr val="accent1"/>
                </a:solidFill>
                <a:latin typeface="Corbel"/>
                <a:ea typeface="Corbel"/>
                <a:cs typeface="Corbel"/>
                <a:sym typeface="Corbel"/>
              </a:defRPr>
            </a:lvl2pPr>
            <a:lvl3pPr marR="0" lvl="2" algn="ctr" rtl="0">
              <a:lnSpc>
                <a:spcPct val="90000"/>
              </a:lnSpc>
              <a:spcBef>
                <a:spcPts val="400"/>
              </a:spcBef>
              <a:spcAft>
                <a:spcPts val="0"/>
              </a:spcAft>
              <a:buClr>
                <a:schemeClr val="accent1"/>
              </a:buClr>
              <a:buSzPts val="1760"/>
              <a:buFont typeface="Corbel"/>
              <a:buNone/>
              <a:defRPr sz="2200" b="0" i="0" u="none" strike="noStrike" cap="none">
                <a:solidFill>
                  <a:schemeClr val="accent1"/>
                </a:solidFill>
                <a:latin typeface="Corbel"/>
                <a:ea typeface="Corbel"/>
                <a:cs typeface="Corbel"/>
                <a:sym typeface="Corbel"/>
              </a:defRPr>
            </a:lvl3pPr>
            <a:lvl4pPr marR="0" lvl="3" algn="ctr"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4pPr>
            <a:lvl5pPr marR="0" lvl="4" algn="ctr"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5pPr>
            <a:lvl6pPr marR="0" lvl="5" algn="ctr"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6pPr>
            <a:lvl7pPr marR="0" lvl="6" algn="ctr"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7pPr>
            <a:lvl8pPr marR="0" lvl="7" algn="ctr"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8pPr>
            <a:lvl9pPr marR="0" lvl="8" algn="ctr" rtl="0">
              <a:lnSpc>
                <a:spcPct val="90000"/>
              </a:lnSpc>
              <a:spcBef>
                <a:spcPts val="400"/>
              </a:spcBef>
              <a:spcAft>
                <a:spcPts val="40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9pPr>
          </a:lstStyle>
          <a:p>
            <a:endParaRPr/>
          </a:p>
        </p:txBody>
      </p:sp>
      <p:sp>
        <p:nvSpPr>
          <p:cNvPr id="20" name="Shape 20"/>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 name="Shape 2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2" name="Shape 2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cxnSp>
        <p:nvCxnSpPr>
          <p:cNvPr id="23" name="Shape 23"/>
          <p:cNvCxnSpPr/>
          <p:nvPr/>
        </p:nvCxnSpPr>
        <p:spPr>
          <a:xfrm>
            <a:off x="1978660" y="3733800"/>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Shape 78"/>
          <p:cNvSpPr txBox="1">
            <a:spLocks noGrp="1"/>
          </p:cNvSpPr>
          <p:nvPr>
            <p:ph type="body" idx="1"/>
          </p:nvPr>
        </p:nvSpPr>
        <p:spPr>
          <a:xfrm rot="5400000">
            <a:off x="4060136" y="-859735"/>
            <a:ext cx="4038600" cy="9872871"/>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79" name="Shape 79"/>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0" name="Shape 8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1" name="Shape 8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85" name="Shape 85"/>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6" name="Shape 8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87" name="Shape 8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Shape 26"/>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27" name="Shape 27"/>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8" name="Shape 2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9" name="Shape 2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lstStyle>
            <a:lvl1pPr marR="0" lvl="0" algn="ctr" rtl="0">
              <a:lnSpc>
                <a:spcPct val="85000"/>
              </a:lnSpc>
              <a:spcBef>
                <a:spcPts val="0"/>
              </a:spcBef>
              <a:spcAft>
                <a:spcPts val="0"/>
              </a:spcAft>
              <a:buClr>
                <a:srgbClr val="DF5327"/>
              </a:buClr>
              <a:buSzPts val="7200"/>
              <a:buFont typeface="Corbel"/>
              <a:buNone/>
              <a:defRPr sz="7200" b="1" i="0" u="none" strike="noStrike" cap="none">
                <a:solidFill>
                  <a:srgbClr val="DF5327"/>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400"/>
              </a:spcBef>
              <a:spcAft>
                <a:spcPts val="0"/>
              </a:spcAft>
              <a:buClr>
                <a:schemeClr val="accent1"/>
              </a:buClr>
              <a:buSzPts val="1760"/>
              <a:buFont typeface="Corbel"/>
              <a:buNone/>
              <a:defRPr sz="2200" b="0" i="0" u="none" strike="noStrike" cap="none">
                <a:solidFill>
                  <a:schemeClr val="accent1"/>
                </a:solidFill>
                <a:latin typeface="Corbel"/>
                <a:ea typeface="Corbel"/>
                <a:cs typeface="Corbel"/>
                <a:sym typeface="Corbel"/>
              </a:defRPr>
            </a:lvl1pPr>
            <a:lvl2pPr marL="914400" marR="0" lvl="1" indent="-228600" algn="l" rtl="0">
              <a:lnSpc>
                <a:spcPct val="90000"/>
              </a:lnSpc>
              <a:spcBef>
                <a:spcPts val="200"/>
              </a:spcBef>
              <a:spcAft>
                <a:spcPts val="0"/>
              </a:spcAft>
              <a:buClr>
                <a:schemeClr val="accent1"/>
              </a:buClr>
              <a:buSzPts val="1440"/>
              <a:buFont typeface="Corbel"/>
              <a:buNone/>
              <a:defRPr sz="1800" b="0" i="0" u="none" strike="noStrike" cap="none">
                <a:solidFill>
                  <a:srgbClr val="888888"/>
                </a:solidFill>
                <a:latin typeface="Corbel"/>
                <a:ea typeface="Corbel"/>
                <a:cs typeface="Corbel"/>
                <a:sym typeface="Corbel"/>
              </a:defRPr>
            </a:lvl2pPr>
            <a:lvl3pPr marL="1371600" marR="0" lvl="2" indent="-228600" algn="l" rtl="0">
              <a:lnSpc>
                <a:spcPct val="90000"/>
              </a:lnSpc>
              <a:spcBef>
                <a:spcPts val="400"/>
              </a:spcBef>
              <a:spcAft>
                <a:spcPts val="0"/>
              </a:spcAft>
              <a:buClr>
                <a:schemeClr val="accent1"/>
              </a:buClr>
              <a:buSzPts val="1280"/>
              <a:buFont typeface="Corbel"/>
              <a:buNone/>
              <a:defRPr sz="1600" b="0" i="0" u="none" strike="noStrike" cap="none">
                <a:solidFill>
                  <a:srgbClr val="888888"/>
                </a:solidFill>
                <a:latin typeface="Corbel"/>
                <a:ea typeface="Corbel"/>
                <a:cs typeface="Corbel"/>
                <a:sym typeface="Corbel"/>
              </a:defRPr>
            </a:lvl3pPr>
            <a:lvl4pPr marL="1828800" marR="0" lvl="3" indent="-228600" algn="l" rtl="0">
              <a:lnSpc>
                <a:spcPct val="90000"/>
              </a:lnSpc>
              <a:spcBef>
                <a:spcPts val="400"/>
              </a:spcBef>
              <a:spcAft>
                <a:spcPts val="0"/>
              </a:spcAft>
              <a:buClr>
                <a:schemeClr val="accent1"/>
              </a:buClr>
              <a:buSzPts val="1120"/>
              <a:buFont typeface="Corbel"/>
              <a:buNone/>
              <a:defRPr sz="1400" b="0" i="0" u="none" strike="noStrike" cap="none">
                <a:solidFill>
                  <a:srgbClr val="888888"/>
                </a:solidFill>
                <a:latin typeface="Corbel"/>
                <a:ea typeface="Corbel"/>
                <a:cs typeface="Corbel"/>
                <a:sym typeface="Corbel"/>
              </a:defRPr>
            </a:lvl4pPr>
            <a:lvl5pPr marL="2286000" marR="0" lvl="4" indent="-228600" algn="l" rtl="0">
              <a:lnSpc>
                <a:spcPct val="90000"/>
              </a:lnSpc>
              <a:spcBef>
                <a:spcPts val="400"/>
              </a:spcBef>
              <a:spcAft>
                <a:spcPts val="0"/>
              </a:spcAft>
              <a:buClr>
                <a:schemeClr val="accent1"/>
              </a:buClr>
              <a:buSzPts val="1120"/>
              <a:buFont typeface="Corbel"/>
              <a:buNone/>
              <a:defRPr sz="1400" b="0" i="0" u="none" strike="noStrike" cap="none">
                <a:solidFill>
                  <a:srgbClr val="888888"/>
                </a:solidFill>
                <a:latin typeface="Corbel"/>
                <a:ea typeface="Corbel"/>
                <a:cs typeface="Corbel"/>
                <a:sym typeface="Corbel"/>
              </a:defRPr>
            </a:lvl5pPr>
            <a:lvl6pPr marL="2743200" marR="0" lvl="5" indent="-228600" algn="l" rtl="0">
              <a:lnSpc>
                <a:spcPct val="90000"/>
              </a:lnSpc>
              <a:spcBef>
                <a:spcPts val="400"/>
              </a:spcBef>
              <a:spcAft>
                <a:spcPts val="0"/>
              </a:spcAft>
              <a:buClr>
                <a:schemeClr val="accent1"/>
              </a:buClr>
              <a:buSzPts val="1120"/>
              <a:buFont typeface="Corbel"/>
              <a:buNone/>
              <a:defRPr sz="1400" b="0" i="0" u="none" strike="noStrike" cap="none">
                <a:solidFill>
                  <a:srgbClr val="888888"/>
                </a:solidFill>
                <a:latin typeface="Corbel"/>
                <a:ea typeface="Corbel"/>
                <a:cs typeface="Corbel"/>
                <a:sym typeface="Corbel"/>
              </a:defRPr>
            </a:lvl6pPr>
            <a:lvl7pPr marL="3200400" marR="0" lvl="6" indent="-228600" algn="l" rtl="0">
              <a:lnSpc>
                <a:spcPct val="90000"/>
              </a:lnSpc>
              <a:spcBef>
                <a:spcPts val="400"/>
              </a:spcBef>
              <a:spcAft>
                <a:spcPts val="0"/>
              </a:spcAft>
              <a:buClr>
                <a:schemeClr val="accent1"/>
              </a:buClr>
              <a:buSzPts val="1120"/>
              <a:buFont typeface="Corbel"/>
              <a:buNone/>
              <a:defRPr sz="1400" b="0" i="0" u="none" strike="noStrike" cap="none">
                <a:solidFill>
                  <a:srgbClr val="888888"/>
                </a:solidFill>
                <a:latin typeface="Corbel"/>
                <a:ea typeface="Corbel"/>
                <a:cs typeface="Corbel"/>
                <a:sym typeface="Corbel"/>
              </a:defRPr>
            </a:lvl7pPr>
            <a:lvl8pPr marL="3657600" marR="0" lvl="7" indent="-228600" algn="l" rtl="0">
              <a:lnSpc>
                <a:spcPct val="90000"/>
              </a:lnSpc>
              <a:spcBef>
                <a:spcPts val="400"/>
              </a:spcBef>
              <a:spcAft>
                <a:spcPts val="0"/>
              </a:spcAft>
              <a:buClr>
                <a:schemeClr val="accent1"/>
              </a:buClr>
              <a:buSzPts val="1120"/>
              <a:buFont typeface="Corbel"/>
              <a:buNone/>
              <a:defRPr sz="1400" b="0" i="0" u="none" strike="noStrike" cap="none">
                <a:solidFill>
                  <a:srgbClr val="888888"/>
                </a:solidFill>
                <a:latin typeface="Corbel"/>
                <a:ea typeface="Corbel"/>
                <a:cs typeface="Corbel"/>
                <a:sym typeface="Corbel"/>
              </a:defRPr>
            </a:lvl8pPr>
            <a:lvl9pPr marL="4114800" marR="0" lvl="8" indent="-228600" algn="l" rtl="0">
              <a:lnSpc>
                <a:spcPct val="90000"/>
              </a:lnSpc>
              <a:spcBef>
                <a:spcPts val="400"/>
              </a:spcBef>
              <a:spcAft>
                <a:spcPts val="400"/>
              </a:spcAft>
              <a:buClr>
                <a:schemeClr val="accent1"/>
              </a:buClr>
              <a:buSzPts val="1120"/>
              <a:buFont typeface="Corbel"/>
              <a:buNone/>
              <a:defRPr sz="1400" b="0" i="0" u="none" strike="noStrike" cap="none">
                <a:solidFill>
                  <a:srgbClr val="888888"/>
                </a:solidFill>
                <a:latin typeface="Corbel"/>
                <a:ea typeface="Corbel"/>
                <a:cs typeface="Corbel"/>
                <a:sym typeface="Corbel"/>
              </a:defRPr>
            </a:lvl9pPr>
          </a:lstStyle>
          <a:p>
            <a:endParaRPr/>
          </a:p>
        </p:txBody>
      </p:sp>
      <p:sp>
        <p:nvSpPr>
          <p:cNvPr id="33" name="Shape 3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4" name="Shape 3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5" name="Shape 3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cxnSp>
        <p:nvCxnSpPr>
          <p:cNvPr id="36" name="Shape 36"/>
          <p:cNvCxnSpPr/>
          <p:nvPr/>
        </p:nvCxnSpPr>
        <p:spPr>
          <a:xfrm>
            <a:off x="1981200" y="4020408"/>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Shape 39"/>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40" name="Shape 40"/>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41" name="Shape 4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2" name="Shape 4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43" name="Shape 4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0"/>
              </a:spcBef>
              <a:spcAft>
                <a:spcPts val="0"/>
              </a:spcAft>
              <a:buClr>
                <a:schemeClr val="accent1"/>
              </a:buClr>
              <a:buSzPts val="1920"/>
              <a:buFont typeface="Corbel"/>
              <a:buNone/>
              <a:defRPr sz="2400" b="1" i="0" u="none" strike="noStrike" cap="none">
                <a:solidFill>
                  <a:schemeClr val="accent1"/>
                </a:solidFill>
                <a:latin typeface="Corbel"/>
                <a:ea typeface="Corbel"/>
                <a:cs typeface="Corbel"/>
                <a:sym typeface="Corbel"/>
              </a:defRPr>
            </a:lvl1pPr>
            <a:lvl2pPr marL="914400" marR="0" lvl="1" indent="-228600" algn="l" rtl="0">
              <a:lnSpc>
                <a:spcPct val="90000"/>
              </a:lnSpc>
              <a:spcBef>
                <a:spcPts val="200"/>
              </a:spcBef>
              <a:spcAft>
                <a:spcPts val="0"/>
              </a:spcAft>
              <a:buClr>
                <a:schemeClr val="accent1"/>
              </a:buClr>
              <a:buSzPts val="1600"/>
              <a:buFont typeface="Corbel"/>
              <a:buNone/>
              <a:defRPr sz="2000" b="1" i="0" u="none" strike="noStrike" cap="none">
                <a:solidFill>
                  <a:schemeClr val="accent1"/>
                </a:solidFill>
                <a:latin typeface="Corbel"/>
                <a:ea typeface="Corbel"/>
                <a:cs typeface="Corbel"/>
                <a:sym typeface="Corbel"/>
              </a:defRPr>
            </a:lvl2pPr>
            <a:lvl3pPr marL="1371600" marR="0" lvl="2" indent="-228600" algn="l" rtl="0">
              <a:lnSpc>
                <a:spcPct val="90000"/>
              </a:lnSpc>
              <a:spcBef>
                <a:spcPts val="400"/>
              </a:spcBef>
              <a:spcAft>
                <a:spcPts val="0"/>
              </a:spcAft>
              <a:buClr>
                <a:schemeClr val="accent1"/>
              </a:buClr>
              <a:buSzPts val="1440"/>
              <a:buFont typeface="Corbel"/>
              <a:buNone/>
              <a:defRPr sz="1800" b="1" i="0" u="none" strike="noStrike" cap="none">
                <a:solidFill>
                  <a:schemeClr val="accent1"/>
                </a:solidFill>
                <a:latin typeface="Corbel"/>
                <a:ea typeface="Corbel"/>
                <a:cs typeface="Corbel"/>
                <a:sym typeface="Corbel"/>
              </a:defRPr>
            </a:lvl3pPr>
            <a:lvl4pPr marL="1828800" marR="0" lvl="3"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4pPr>
            <a:lvl5pPr marL="2286000" marR="0" lvl="4"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5pPr>
            <a:lvl6pPr marL="2743200" marR="0" lvl="5"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6pPr>
            <a:lvl7pPr marL="3200400" marR="0" lvl="6"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7pPr>
            <a:lvl8pPr marL="3657600" marR="0" lvl="7"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8pPr>
            <a:lvl9pPr marL="4114800" marR="0" lvl="8" indent="-228600" algn="l" rtl="0">
              <a:lnSpc>
                <a:spcPct val="90000"/>
              </a:lnSpc>
              <a:spcBef>
                <a:spcPts val="400"/>
              </a:spcBef>
              <a:spcAft>
                <a:spcPts val="40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9pPr>
          </a:lstStyle>
          <a:p>
            <a:endParaRPr/>
          </a:p>
        </p:txBody>
      </p:sp>
      <p:sp>
        <p:nvSpPr>
          <p:cNvPr id="47" name="Shape 47"/>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48" name="Shape 48"/>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0"/>
              </a:spcBef>
              <a:spcAft>
                <a:spcPts val="0"/>
              </a:spcAft>
              <a:buClr>
                <a:schemeClr val="accent1"/>
              </a:buClr>
              <a:buSzPts val="1920"/>
              <a:buFont typeface="Corbel"/>
              <a:buNone/>
              <a:defRPr sz="2400" b="1" i="0" u="none" strike="noStrike" cap="none">
                <a:solidFill>
                  <a:schemeClr val="accent1"/>
                </a:solidFill>
                <a:latin typeface="Corbel"/>
                <a:ea typeface="Corbel"/>
                <a:cs typeface="Corbel"/>
                <a:sym typeface="Corbel"/>
              </a:defRPr>
            </a:lvl1pPr>
            <a:lvl2pPr marL="914400" marR="0" lvl="1" indent="-228600" algn="l" rtl="0">
              <a:lnSpc>
                <a:spcPct val="90000"/>
              </a:lnSpc>
              <a:spcBef>
                <a:spcPts val="200"/>
              </a:spcBef>
              <a:spcAft>
                <a:spcPts val="0"/>
              </a:spcAft>
              <a:buClr>
                <a:schemeClr val="accent1"/>
              </a:buClr>
              <a:buSzPts val="1600"/>
              <a:buFont typeface="Corbel"/>
              <a:buNone/>
              <a:defRPr sz="2000" b="1" i="0" u="none" strike="noStrike" cap="none">
                <a:solidFill>
                  <a:schemeClr val="accent1"/>
                </a:solidFill>
                <a:latin typeface="Corbel"/>
                <a:ea typeface="Corbel"/>
                <a:cs typeface="Corbel"/>
                <a:sym typeface="Corbel"/>
              </a:defRPr>
            </a:lvl2pPr>
            <a:lvl3pPr marL="1371600" marR="0" lvl="2" indent="-228600" algn="l" rtl="0">
              <a:lnSpc>
                <a:spcPct val="90000"/>
              </a:lnSpc>
              <a:spcBef>
                <a:spcPts val="400"/>
              </a:spcBef>
              <a:spcAft>
                <a:spcPts val="0"/>
              </a:spcAft>
              <a:buClr>
                <a:schemeClr val="accent1"/>
              </a:buClr>
              <a:buSzPts val="1440"/>
              <a:buFont typeface="Corbel"/>
              <a:buNone/>
              <a:defRPr sz="1800" b="1" i="0" u="none" strike="noStrike" cap="none">
                <a:solidFill>
                  <a:schemeClr val="accent1"/>
                </a:solidFill>
                <a:latin typeface="Corbel"/>
                <a:ea typeface="Corbel"/>
                <a:cs typeface="Corbel"/>
                <a:sym typeface="Corbel"/>
              </a:defRPr>
            </a:lvl3pPr>
            <a:lvl4pPr marL="1828800" marR="0" lvl="3"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4pPr>
            <a:lvl5pPr marL="2286000" marR="0" lvl="4"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5pPr>
            <a:lvl6pPr marL="2743200" marR="0" lvl="5"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6pPr>
            <a:lvl7pPr marL="3200400" marR="0" lvl="6"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7pPr>
            <a:lvl8pPr marL="3657600" marR="0" lvl="7" indent="-228600" algn="l" rtl="0">
              <a:lnSpc>
                <a:spcPct val="90000"/>
              </a:lnSpc>
              <a:spcBef>
                <a:spcPts val="400"/>
              </a:spcBef>
              <a:spcAft>
                <a:spcPts val="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8pPr>
            <a:lvl9pPr marL="4114800" marR="0" lvl="8" indent="-228600" algn="l" rtl="0">
              <a:lnSpc>
                <a:spcPct val="90000"/>
              </a:lnSpc>
              <a:spcBef>
                <a:spcPts val="400"/>
              </a:spcBef>
              <a:spcAft>
                <a:spcPts val="400"/>
              </a:spcAft>
              <a:buClr>
                <a:schemeClr val="accent1"/>
              </a:buClr>
              <a:buSzPts val="1280"/>
              <a:buFont typeface="Corbel"/>
              <a:buNone/>
              <a:defRPr sz="1600" b="1" i="0" u="none" strike="noStrike" cap="none">
                <a:solidFill>
                  <a:schemeClr val="accent1"/>
                </a:solidFill>
                <a:latin typeface="Corbel"/>
                <a:ea typeface="Corbel"/>
                <a:cs typeface="Corbel"/>
                <a:sym typeface="Corbel"/>
              </a:defRPr>
            </a:lvl9pPr>
          </a:lstStyle>
          <a:p>
            <a:endParaRPr/>
          </a:p>
        </p:txBody>
      </p:sp>
      <p:sp>
        <p:nvSpPr>
          <p:cNvPr id="49" name="Shape 49"/>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50" name="Shape 50"/>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1" name="Shape 5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2" name="Shape 5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6" name="Shape 5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57" name="Shape 5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0" name="Shape 6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1" name="Shape 6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accent1"/>
              </a:buClr>
              <a:buSzPts val="4000"/>
              <a:buFont typeface="Corbel"/>
              <a:buNone/>
              <a:defRPr sz="40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Shape 64"/>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lstStyle>
            <a:lvl1pPr marL="457200" marR="0" lvl="0" indent="-391160" algn="l" rtl="0">
              <a:lnSpc>
                <a:spcPct val="90000"/>
              </a:lnSpc>
              <a:spcBef>
                <a:spcPts val="1400"/>
              </a:spcBef>
              <a:spcAft>
                <a:spcPts val="0"/>
              </a:spcAft>
              <a:buClr>
                <a:schemeClr val="accent1"/>
              </a:buClr>
              <a:buSzPts val="2560"/>
              <a:buFont typeface="Corbel"/>
              <a:buChar char="•"/>
              <a:defRPr sz="3200" b="0" i="0" u="none" strike="noStrike" cap="none">
                <a:solidFill>
                  <a:schemeClr val="accent1"/>
                </a:solidFill>
                <a:latin typeface="Corbel"/>
                <a:ea typeface="Corbel"/>
                <a:cs typeface="Corbel"/>
                <a:sym typeface="Corbel"/>
              </a:defRPr>
            </a:lvl1pPr>
            <a:lvl2pPr marL="914400" marR="0" lvl="1" indent="-370840" algn="l" rtl="0">
              <a:lnSpc>
                <a:spcPct val="90000"/>
              </a:lnSpc>
              <a:spcBef>
                <a:spcPts val="200"/>
              </a:spcBef>
              <a:spcAft>
                <a:spcPts val="0"/>
              </a:spcAft>
              <a:buClr>
                <a:schemeClr val="accent1"/>
              </a:buClr>
              <a:buSzPts val="2240"/>
              <a:buFont typeface="Corbel"/>
              <a:buChar char="•"/>
              <a:defRPr sz="2800" b="0" i="0" u="none" strike="noStrike" cap="none">
                <a:solidFill>
                  <a:schemeClr val="accent1"/>
                </a:solidFill>
                <a:latin typeface="Corbel"/>
                <a:ea typeface="Corbel"/>
                <a:cs typeface="Corbel"/>
                <a:sym typeface="Corbel"/>
              </a:defRPr>
            </a:lvl2pPr>
            <a:lvl3pPr marL="1371600" marR="0" lvl="2" indent="-350519" algn="l" rtl="0">
              <a:lnSpc>
                <a:spcPct val="90000"/>
              </a:lnSpc>
              <a:spcBef>
                <a:spcPts val="400"/>
              </a:spcBef>
              <a:spcAft>
                <a:spcPts val="0"/>
              </a:spcAft>
              <a:buClr>
                <a:schemeClr val="accent1"/>
              </a:buClr>
              <a:buSzPts val="1920"/>
              <a:buFont typeface="Corbel"/>
              <a:buChar char="•"/>
              <a:defRPr sz="2400" b="0" i="0" u="none" strike="noStrike" cap="none">
                <a:solidFill>
                  <a:schemeClr val="accent1"/>
                </a:solidFill>
                <a:latin typeface="Corbel"/>
                <a:ea typeface="Corbel"/>
                <a:cs typeface="Corbel"/>
                <a:sym typeface="Corbel"/>
              </a:defRPr>
            </a:lvl3pPr>
            <a:lvl4pPr marL="1828800" marR="0" lvl="3" indent="-330200" algn="l" rtl="0">
              <a:lnSpc>
                <a:spcPct val="90000"/>
              </a:lnSpc>
              <a:spcBef>
                <a:spcPts val="4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4pPr>
            <a:lvl5pPr marL="2286000" marR="0" lvl="4" indent="-330200" algn="l" rtl="0">
              <a:lnSpc>
                <a:spcPct val="90000"/>
              </a:lnSpc>
              <a:spcBef>
                <a:spcPts val="4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5pPr>
            <a:lvl6pPr marL="2743200" marR="0" lvl="5" indent="-330200" algn="l" rtl="0">
              <a:lnSpc>
                <a:spcPct val="90000"/>
              </a:lnSpc>
              <a:spcBef>
                <a:spcPts val="4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6pPr>
            <a:lvl7pPr marL="3200400" marR="0" lvl="6" indent="-330200" algn="l" rtl="0">
              <a:lnSpc>
                <a:spcPct val="90000"/>
              </a:lnSpc>
              <a:spcBef>
                <a:spcPts val="4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7pPr>
            <a:lvl8pPr marL="3657600" marR="0" lvl="7" indent="-330200" algn="l" rtl="0">
              <a:lnSpc>
                <a:spcPct val="90000"/>
              </a:lnSpc>
              <a:spcBef>
                <a:spcPts val="4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8pPr>
            <a:lvl9pPr marL="4114800" marR="0" lvl="8" indent="-330200" algn="l" rtl="0">
              <a:lnSpc>
                <a:spcPct val="90000"/>
              </a:lnSpc>
              <a:spcBef>
                <a:spcPts val="400"/>
              </a:spcBef>
              <a:spcAft>
                <a:spcPts val="40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9pPr>
          </a:lstStyle>
          <a:p>
            <a:endParaRPr/>
          </a:p>
        </p:txBody>
      </p:sp>
      <p:sp>
        <p:nvSpPr>
          <p:cNvPr id="65" name="Shape 65"/>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chemeClr val="accent1"/>
              </a:buClr>
              <a:buSzPts val="1360"/>
              <a:buFont typeface="Corbel"/>
              <a:buNone/>
              <a:defRPr sz="1700" b="0" i="0" u="none" strike="noStrike" cap="none">
                <a:solidFill>
                  <a:schemeClr val="accent1"/>
                </a:solidFill>
                <a:latin typeface="Corbel"/>
                <a:ea typeface="Corbel"/>
                <a:cs typeface="Corbel"/>
                <a:sym typeface="Corbel"/>
              </a:defRPr>
            </a:lvl1pPr>
            <a:lvl2pPr marL="914400" marR="0" lvl="1" indent="-228600" algn="l" rtl="0">
              <a:lnSpc>
                <a:spcPct val="90000"/>
              </a:lnSpc>
              <a:spcBef>
                <a:spcPts val="200"/>
              </a:spcBef>
              <a:spcAft>
                <a:spcPts val="0"/>
              </a:spcAft>
              <a:buClr>
                <a:schemeClr val="accent1"/>
              </a:buClr>
              <a:buSzPts val="960"/>
              <a:buFont typeface="Corbel"/>
              <a:buNone/>
              <a:defRPr sz="1200" b="0" i="0" u="none" strike="noStrike" cap="none">
                <a:solidFill>
                  <a:schemeClr val="accent1"/>
                </a:solidFill>
                <a:latin typeface="Corbel"/>
                <a:ea typeface="Corbel"/>
                <a:cs typeface="Corbel"/>
                <a:sym typeface="Corbel"/>
              </a:defRPr>
            </a:lvl2pPr>
            <a:lvl3pPr marL="1371600" marR="0" lvl="2" indent="-228600" algn="l" rtl="0">
              <a:lnSpc>
                <a:spcPct val="90000"/>
              </a:lnSpc>
              <a:spcBef>
                <a:spcPts val="400"/>
              </a:spcBef>
              <a:spcAft>
                <a:spcPts val="0"/>
              </a:spcAft>
              <a:buClr>
                <a:schemeClr val="accent1"/>
              </a:buClr>
              <a:buSzPts val="800"/>
              <a:buFont typeface="Corbel"/>
              <a:buNone/>
              <a:defRPr sz="1000" b="0" i="0" u="none" strike="noStrike" cap="none">
                <a:solidFill>
                  <a:schemeClr val="accent1"/>
                </a:solidFill>
                <a:latin typeface="Corbel"/>
                <a:ea typeface="Corbel"/>
                <a:cs typeface="Corbel"/>
                <a:sym typeface="Corbel"/>
              </a:defRPr>
            </a:lvl3pPr>
            <a:lvl4pPr marL="1828800" marR="0" lvl="3"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4pPr>
            <a:lvl5pPr marL="2286000" marR="0" lvl="4"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5pPr>
            <a:lvl6pPr marL="2743200" marR="0" lvl="5"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6pPr>
            <a:lvl7pPr marL="3200400" marR="0" lvl="6"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7pPr>
            <a:lvl8pPr marL="3657600" marR="0" lvl="7"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8pPr>
            <a:lvl9pPr marL="4114800" marR="0" lvl="8" indent="-228600" algn="l" rtl="0">
              <a:lnSpc>
                <a:spcPct val="90000"/>
              </a:lnSpc>
              <a:spcBef>
                <a:spcPts val="400"/>
              </a:spcBef>
              <a:spcAft>
                <a:spcPts val="400"/>
              </a:spcAft>
              <a:buClr>
                <a:schemeClr val="accent1"/>
              </a:buClr>
              <a:buSzPts val="720"/>
              <a:buFont typeface="Corbel"/>
              <a:buNone/>
              <a:defRPr sz="900" b="0" i="0" u="none" strike="noStrike" cap="none">
                <a:solidFill>
                  <a:schemeClr val="accent1"/>
                </a:solidFill>
                <a:latin typeface="Corbel"/>
                <a:ea typeface="Corbel"/>
                <a:cs typeface="Corbel"/>
                <a:sym typeface="Corbel"/>
              </a:defRPr>
            </a:lvl9pPr>
          </a:lstStyle>
          <a:p>
            <a:endParaRPr/>
          </a:p>
        </p:txBody>
      </p:sp>
      <p:sp>
        <p:nvSpPr>
          <p:cNvPr id="66" name="Shape 66"/>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7" name="Shape 6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68" name="Shape 6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accent1"/>
              </a:buClr>
              <a:buSzPts val="4000"/>
              <a:buFont typeface="Corbel"/>
              <a:buNone/>
              <a:defRPr sz="40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a:spLocks noGrp="1"/>
          </p:cNvSpPr>
          <p:nvPr>
            <p:ph type="pic" idx="2"/>
          </p:nvPr>
        </p:nvSpPr>
        <p:spPr>
          <a:xfrm>
            <a:off x="5413248" y="1069847"/>
            <a:ext cx="6099048" cy="4800600"/>
          </a:xfrm>
          <a:prstGeom prst="rect">
            <a:avLst/>
          </a:prstGeom>
          <a:noFill/>
          <a:ln>
            <a:noFill/>
          </a:ln>
        </p:spPr>
        <p:txBody>
          <a:bodyPr spcFirstLastPara="1" wrap="square" lIns="274300" tIns="182875" rIns="91425" bIns="45700" anchor="t" anchorCtr="0"/>
          <a:lstStyle>
            <a:lvl1pPr marR="0" lvl="0" algn="l" rtl="0">
              <a:lnSpc>
                <a:spcPct val="90000"/>
              </a:lnSpc>
              <a:spcBef>
                <a:spcPts val="1400"/>
              </a:spcBef>
              <a:spcAft>
                <a:spcPts val="0"/>
              </a:spcAft>
              <a:buClr>
                <a:schemeClr val="accent1"/>
              </a:buClr>
              <a:buSzPts val="2240"/>
              <a:buFont typeface="Corbel"/>
              <a:buNone/>
              <a:defRPr sz="2800" b="0" i="0" u="none" strike="noStrike" cap="none">
                <a:solidFill>
                  <a:schemeClr val="accent1"/>
                </a:solidFill>
                <a:latin typeface="Corbel"/>
                <a:ea typeface="Corbel"/>
                <a:cs typeface="Corbel"/>
                <a:sym typeface="Corbel"/>
              </a:defRPr>
            </a:lvl1pPr>
            <a:lvl2pPr marR="0" lvl="1" algn="l" rtl="0">
              <a:lnSpc>
                <a:spcPct val="90000"/>
              </a:lnSpc>
              <a:spcBef>
                <a:spcPts val="200"/>
              </a:spcBef>
              <a:spcAft>
                <a:spcPts val="0"/>
              </a:spcAft>
              <a:buClr>
                <a:schemeClr val="accent1"/>
              </a:buClr>
              <a:buSzPts val="2240"/>
              <a:buFont typeface="Corbel"/>
              <a:buNone/>
              <a:defRPr sz="2800" b="0" i="0" u="none" strike="noStrike" cap="none">
                <a:solidFill>
                  <a:schemeClr val="accent1"/>
                </a:solidFill>
                <a:latin typeface="Corbel"/>
                <a:ea typeface="Corbel"/>
                <a:cs typeface="Corbel"/>
                <a:sym typeface="Corbel"/>
              </a:defRPr>
            </a:lvl2pPr>
            <a:lvl3pPr marR="0" lvl="2" algn="l" rtl="0">
              <a:lnSpc>
                <a:spcPct val="90000"/>
              </a:lnSpc>
              <a:spcBef>
                <a:spcPts val="400"/>
              </a:spcBef>
              <a:spcAft>
                <a:spcPts val="0"/>
              </a:spcAft>
              <a:buClr>
                <a:schemeClr val="accent1"/>
              </a:buClr>
              <a:buSzPts val="1920"/>
              <a:buFont typeface="Corbel"/>
              <a:buNone/>
              <a:defRPr sz="2400" b="0" i="0" u="none" strike="noStrike" cap="none">
                <a:solidFill>
                  <a:schemeClr val="accent1"/>
                </a:solidFill>
                <a:latin typeface="Corbel"/>
                <a:ea typeface="Corbel"/>
                <a:cs typeface="Corbel"/>
                <a:sym typeface="Corbel"/>
              </a:defRPr>
            </a:lvl3pPr>
            <a:lvl4pPr marR="0" lvl="3"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4pPr>
            <a:lvl5pPr marR="0" lvl="4"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5pPr>
            <a:lvl6pPr marR="0" lvl="5"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6pPr>
            <a:lvl7pPr marR="0" lvl="6"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7pPr>
            <a:lvl8pPr marR="0" lvl="7"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8pPr>
            <a:lvl9pPr marR="0" lvl="8" algn="l" rtl="0">
              <a:lnSpc>
                <a:spcPct val="90000"/>
              </a:lnSpc>
              <a:spcBef>
                <a:spcPts val="400"/>
              </a:spcBef>
              <a:spcAft>
                <a:spcPts val="40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9pPr>
          </a:lstStyle>
          <a:p>
            <a:endParaRPr/>
          </a:p>
        </p:txBody>
      </p:sp>
      <p:sp>
        <p:nvSpPr>
          <p:cNvPr id="72" name="Shape 72"/>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chemeClr val="accent1"/>
              </a:buClr>
              <a:buSzPts val="1360"/>
              <a:buFont typeface="Corbel"/>
              <a:buNone/>
              <a:defRPr sz="1700" b="0" i="0" u="none" strike="noStrike" cap="none">
                <a:solidFill>
                  <a:schemeClr val="accent1"/>
                </a:solidFill>
                <a:latin typeface="Corbel"/>
                <a:ea typeface="Corbel"/>
                <a:cs typeface="Corbel"/>
                <a:sym typeface="Corbel"/>
              </a:defRPr>
            </a:lvl1pPr>
            <a:lvl2pPr marL="914400" marR="0" lvl="1" indent="-228600" algn="l" rtl="0">
              <a:lnSpc>
                <a:spcPct val="90000"/>
              </a:lnSpc>
              <a:spcBef>
                <a:spcPts val="200"/>
              </a:spcBef>
              <a:spcAft>
                <a:spcPts val="0"/>
              </a:spcAft>
              <a:buClr>
                <a:schemeClr val="accent1"/>
              </a:buClr>
              <a:buSzPts val="960"/>
              <a:buFont typeface="Corbel"/>
              <a:buNone/>
              <a:defRPr sz="1200" b="0" i="0" u="none" strike="noStrike" cap="none">
                <a:solidFill>
                  <a:schemeClr val="accent1"/>
                </a:solidFill>
                <a:latin typeface="Corbel"/>
                <a:ea typeface="Corbel"/>
                <a:cs typeface="Corbel"/>
                <a:sym typeface="Corbel"/>
              </a:defRPr>
            </a:lvl2pPr>
            <a:lvl3pPr marL="1371600" marR="0" lvl="2" indent="-228600" algn="l" rtl="0">
              <a:lnSpc>
                <a:spcPct val="90000"/>
              </a:lnSpc>
              <a:spcBef>
                <a:spcPts val="400"/>
              </a:spcBef>
              <a:spcAft>
                <a:spcPts val="0"/>
              </a:spcAft>
              <a:buClr>
                <a:schemeClr val="accent1"/>
              </a:buClr>
              <a:buSzPts val="800"/>
              <a:buFont typeface="Corbel"/>
              <a:buNone/>
              <a:defRPr sz="1000" b="0" i="0" u="none" strike="noStrike" cap="none">
                <a:solidFill>
                  <a:schemeClr val="accent1"/>
                </a:solidFill>
                <a:latin typeface="Corbel"/>
                <a:ea typeface="Corbel"/>
                <a:cs typeface="Corbel"/>
                <a:sym typeface="Corbel"/>
              </a:defRPr>
            </a:lvl3pPr>
            <a:lvl4pPr marL="1828800" marR="0" lvl="3"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4pPr>
            <a:lvl5pPr marL="2286000" marR="0" lvl="4"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5pPr>
            <a:lvl6pPr marL="2743200" marR="0" lvl="5"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6pPr>
            <a:lvl7pPr marL="3200400" marR="0" lvl="6"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7pPr>
            <a:lvl8pPr marL="3657600" marR="0" lvl="7" indent="-228600" algn="l" rtl="0">
              <a:lnSpc>
                <a:spcPct val="90000"/>
              </a:lnSpc>
              <a:spcBef>
                <a:spcPts val="400"/>
              </a:spcBef>
              <a:spcAft>
                <a:spcPts val="0"/>
              </a:spcAft>
              <a:buClr>
                <a:schemeClr val="accent1"/>
              </a:buClr>
              <a:buSzPts val="720"/>
              <a:buFont typeface="Corbel"/>
              <a:buNone/>
              <a:defRPr sz="900" b="0" i="0" u="none" strike="noStrike" cap="none">
                <a:solidFill>
                  <a:schemeClr val="accent1"/>
                </a:solidFill>
                <a:latin typeface="Corbel"/>
                <a:ea typeface="Corbel"/>
                <a:cs typeface="Corbel"/>
                <a:sym typeface="Corbel"/>
              </a:defRPr>
            </a:lvl8pPr>
            <a:lvl9pPr marL="4114800" marR="0" lvl="8" indent="-228600" algn="l" rtl="0">
              <a:lnSpc>
                <a:spcPct val="90000"/>
              </a:lnSpc>
              <a:spcBef>
                <a:spcPts val="400"/>
              </a:spcBef>
              <a:spcAft>
                <a:spcPts val="400"/>
              </a:spcAft>
              <a:buClr>
                <a:schemeClr val="accent1"/>
              </a:buClr>
              <a:buSzPts val="720"/>
              <a:buFont typeface="Corbel"/>
              <a:buNone/>
              <a:defRPr sz="900" b="0" i="0" u="none" strike="noStrike" cap="none">
                <a:solidFill>
                  <a:schemeClr val="accent1"/>
                </a:solidFill>
                <a:latin typeface="Corbel"/>
                <a:ea typeface="Corbel"/>
                <a:cs typeface="Corbel"/>
                <a:sym typeface="Corbel"/>
              </a:defRPr>
            </a:lvl9pPr>
          </a:lstStyle>
          <a:p>
            <a:endParaRPr/>
          </a:p>
        </p:txBody>
      </p:sp>
      <p:sp>
        <p:nvSpPr>
          <p:cNvPr id="73" name="Shape 7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74" name="Shape 7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75" name="Shape 7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Shape 10"/>
          <p:cNvSpPr/>
          <p:nvPr/>
        </p:nvSpPr>
        <p:spPr>
          <a:xfrm>
            <a:off x="231140" y="243840"/>
            <a:ext cx="11724640" cy="6377939"/>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Shape 12"/>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13" name="Shape 1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 name="Shape 1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 name="Shape 1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type="subTitle" idx="1"/>
          </p:nvPr>
        </p:nvSpPr>
        <p:spPr>
          <a:xfrm>
            <a:off x="1020417" y="4777396"/>
            <a:ext cx="10056523" cy="133185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accent1"/>
              </a:buClr>
              <a:buSzPts val="2240"/>
              <a:buFont typeface="Corbel"/>
              <a:buNone/>
            </a:pPr>
            <a:r>
              <a:rPr lang="en-US" sz="2800" b="0" i="0" u="none" strike="noStrike" cap="none" dirty="0">
                <a:solidFill>
                  <a:schemeClr val="accent1"/>
                </a:solidFill>
                <a:latin typeface="Corbel"/>
                <a:ea typeface="Corbel"/>
                <a:cs typeface="Corbel"/>
                <a:sym typeface="Corbel"/>
              </a:rPr>
              <a:t>Presented By:</a:t>
            </a:r>
            <a:br>
              <a:rPr lang="en-US" sz="2800" b="0" i="0" u="none" strike="noStrike" cap="none" dirty="0">
                <a:solidFill>
                  <a:schemeClr val="accent1"/>
                </a:solidFill>
                <a:latin typeface="Corbel"/>
                <a:ea typeface="Corbel"/>
                <a:cs typeface="Corbel"/>
                <a:sym typeface="Corbel"/>
              </a:rPr>
            </a:br>
            <a:r>
              <a:rPr lang="en-US" sz="2400" b="0" i="0" u="none" strike="noStrike" cap="none" dirty="0">
                <a:solidFill>
                  <a:schemeClr val="accent1"/>
                </a:solidFill>
                <a:latin typeface="Corbel"/>
                <a:ea typeface="Corbel"/>
                <a:cs typeface="Corbel"/>
                <a:sym typeface="Corbel"/>
              </a:rPr>
              <a:t>Tina Williams, ABOS 2018 President, White Oak Library District</a:t>
            </a:r>
            <a:br>
              <a:rPr lang="en-US" sz="2400" b="0" i="0" u="none" strike="noStrike" cap="none" dirty="0">
                <a:solidFill>
                  <a:schemeClr val="accent1"/>
                </a:solidFill>
                <a:latin typeface="Corbel"/>
                <a:ea typeface="Corbel"/>
                <a:cs typeface="Corbel"/>
                <a:sym typeface="Corbel"/>
              </a:rPr>
            </a:br>
            <a:r>
              <a:rPr lang="en-US" sz="2400" b="0" i="0" u="none" strike="noStrike" cap="none" dirty="0">
                <a:solidFill>
                  <a:schemeClr val="accent1"/>
                </a:solidFill>
                <a:latin typeface="Corbel"/>
                <a:ea typeface="Corbel"/>
                <a:cs typeface="Corbel"/>
                <a:sym typeface="Corbel"/>
              </a:rPr>
              <a:t>Cathy Zimmerman, ABOS 2018 Board Member, Scott County Library</a:t>
            </a:r>
            <a:endParaRPr dirty="0"/>
          </a:p>
        </p:txBody>
      </p:sp>
      <p:pic>
        <p:nvPicPr>
          <p:cNvPr id="94" name="Shape 94"/>
          <p:cNvPicPr preferRelativeResize="0"/>
          <p:nvPr/>
        </p:nvPicPr>
        <p:blipFill rotWithShape="1">
          <a:blip r:embed="rId3">
            <a:alphaModFix/>
          </a:blip>
          <a:srcRect/>
          <a:stretch/>
        </p:blipFill>
        <p:spPr>
          <a:xfrm>
            <a:off x="592639" y="2996518"/>
            <a:ext cx="3454168" cy="1828800"/>
          </a:xfrm>
          <a:prstGeom prst="rect">
            <a:avLst/>
          </a:prstGeom>
          <a:noFill/>
          <a:ln>
            <a:noFill/>
          </a:ln>
        </p:spPr>
      </p:pic>
      <p:sp>
        <p:nvSpPr>
          <p:cNvPr id="92" name="Shape 92"/>
          <p:cNvSpPr txBox="1">
            <a:spLocks noGrp="1"/>
          </p:cNvSpPr>
          <p:nvPr>
            <p:ph type="ctrTitle"/>
          </p:nvPr>
        </p:nvSpPr>
        <p:spPr>
          <a:xfrm>
            <a:off x="1645920" y="363285"/>
            <a:ext cx="9431020" cy="2995375"/>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DF5327"/>
              </a:buClr>
              <a:buSzPts val="7200"/>
              <a:buFont typeface="Corbel"/>
              <a:buNone/>
            </a:pPr>
            <a:r>
              <a:rPr lang="en-US" sz="6600" b="1" i="0" u="none" strike="noStrike" cap="none" dirty="0">
                <a:solidFill>
                  <a:srgbClr val="DF5327"/>
                </a:solidFill>
                <a:latin typeface="Corbel"/>
                <a:ea typeface="Corbel"/>
                <a:cs typeface="Corbel"/>
                <a:sym typeface="Corbel"/>
              </a:rPr>
              <a:t>BRINGING </a:t>
            </a:r>
            <a:br>
              <a:rPr lang="en-US" sz="6600" b="1" i="0" u="none" strike="noStrike" cap="none" dirty="0">
                <a:solidFill>
                  <a:srgbClr val="DF5327"/>
                </a:solidFill>
                <a:latin typeface="Corbel"/>
                <a:ea typeface="Corbel"/>
                <a:cs typeface="Corbel"/>
                <a:sym typeface="Corbel"/>
              </a:rPr>
            </a:br>
            <a:r>
              <a:rPr lang="en-US" sz="6600" b="1" i="0" u="none" strike="noStrike" cap="none" dirty="0">
                <a:solidFill>
                  <a:srgbClr val="DF5327"/>
                </a:solidFill>
                <a:latin typeface="Corbel"/>
                <a:ea typeface="Corbel"/>
                <a:cs typeface="Corbel"/>
                <a:sym typeface="Corbel"/>
              </a:rPr>
              <a:t>OUTREACH DATA </a:t>
            </a:r>
            <a:br>
              <a:rPr lang="en-US" sz="6600" b="1" i="0" u="none" strike="noStrike" cap="none" dirty="0">
                <a:solidFill>
                  <a:srgbClr val="DF5327"/>
                </a:solidFill>
                <a:latin typeface="Corbel"/>
                <a:ea typeface="Corbel"/>
                <a:cs typeface="Corbel"/>
                <a:sym typeface="Corbel"/>
              </a:rPr>
            </a:br>
            <a:r>
              <a:rPr lang="en-US" sz="6600" b="1" i="0" u="none" strike="noStrike" cap="none" dirty="0">
                <a:solidFill>
                  <a:srgbClr val="DF5327"/>
                </a:solidFill>
                <a:latin typeface="Corbel"/>
                <a:ea typeface="Corbel"/>
                <a:cs typeface="Corbel"/>
                <a:sym typeface="Corbel"/>
              </a:rPr>
              <a:t>TO A NEW LEVEL</a:t>
            </a:r>
            <a:endParaRPr sz="6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128933" y="876886"/>
            <a:ext cx="10625100" cy="38793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sz="9600" b="1" dirty="0">
                <a:latin typeface="Corbel" panose="020B0503020204020204" pitchFamily="34" charset="0"/>
                <a:ea typeface="Trebuchet MS"/>
                <a:cs typeface="Trebuchet MS"/>
                <a:sym typeface="Trebuchet MS"/>
              </a:rPr>
              <a:t>BOIR </a:t>
            </a:r>
            <a:r>
              <a:rPr lang="en-US" sz="7200" b="1" dirty="0">
                <a:latin typeface="Corbel" panose="020B0503020204020204" pitchFamily="34" charset="0"/>
                <a:ea typeface="Trebuchet MS"/>
                <a:cs typeface="Trebuchet MS"/>
                <a:sym typeface="Trebuchet MS"/>
              </a:rPr>
              <a:t>PROJECT</a:t>
            </a:r>
            <a:br>
              <a:rPr lang="en-US" sz="7200" b="1" dirty="0">
                <a:latin typeface="Corbel" panose="020B0503020204020204" pitchFamily="34" charset="0"/>
                <a:ea typeface="Trebuchet MS"/>
                <a:cs typeface="Trebuchet MS"/>
                <a:sym typeface="Trebuchet MS"/>
              </a:rPr>
            </a:br>
            <a:endParaRPr sz="7200" b="1" dirty="0">
              <a:latin typeface="Corbel" panose="020B0503020204020204" pitchFamily="34" charset="0"/>
              <a:ea typeface="Trebuchet MS"/>
              <a:cs typeface="Trebuchet MS"/>
              <a:sym typeface="Trebuchet MS"/>
            </a:endParaRPr>
          </a:p>
          <a:p>
            <a:pPr marL="0" lvl="0" indent="0">
              <a:spcBef>
                <a:spcPts val="0"/>
              </a:spcBef>
              <a:spcAft>
                <a:spcPts val="0"/>
              </a:spcAft>
              <a:buNone/>
            </a:pPr>
            <a:r>
              <a:rPr lang="en-US" sz="3600" dirty="0">
                <a:latin typeface="Corbel" panose="020B0503020204020204" pitchFamily="34" charset="0"/>
                <a:ea typeface="Trebuchet MS"/>
                <a:cs typeface="Trebuchet MS"/>
                <a:sym typeface="Trebuchet MS"/>
              </a:rPr>
              <a:t>Bookmobile and Outreach Information Repository</a:t>
            </a:r>
            <a:endParaRPr sz="3600" dirty="0">
              <a:latin typeface="Corbel" panose="020B0503020204020204" pitchFamily="34" charset="0"/>
              <a:ea typeface="Trebuchet MS"/>
              <a:cs typeface="Trebuchet MS"/>
              <a:sym typeface="Trebuchet MS"/>
            </a:endParaRPr>
          </a:p>
        </p:txBody>
      </p:sp>
      <p:pic>
        <p:nvPicPr>
          <p:cNvPr id="119" name="Shape 119"/>
          <p:cNvPicPr preferRelativeResize="0"/>
          <p:nvPr/>
        </p:nvPicPr>
        <p:blipFill rotWithShape="1">
          <a:blip r:embed="rId3">
            <a:alphaModFix/>
          </a:blip>
          <a:srcRect/>
          <a:stretch/>
        </p:blipFill>
        <p:spPr>
          <a:xfrm>
            <a:off x="332219" y="5579583"/>
            <a:ext cx="1645920" cy="914400"/>
          </a:xfrm>
          <a:prstGeom prst="rect">
            <a:avLst/>
          </a:prstGeom>
          <a:noFill/>
          <a:ln>
            <a:noFill/>
          </a:ln>
        </p:spPr>
      </p:pic>
      <p:sp>
        <p:nvSpPr>
          <p:cNvPr id="4" name="Shape 124">
            <a:extLst>
              <a:ext uri="{FF2B5EF4-FFF2-40B4-BE49-F238E27FC236}">
                <a16:creationId xmlns:a16="http://schemas.microsoft.com/office/drawing/2014/main" id="{2CFECBE2-FCA7-4C7E-8A11-BD3C13BF291D}"/>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2250830" y="5585538"/>
            <a:ext cx="6353191" cy="88392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8C3C"/>
              </a:buClr>
              <a:buSzPts val="810"/>
              <a:buFont typeface="Trebuchet MS"/>
              <a:buNone/>
            </a:pPr>
            <a:r>
              <a:rPr lang="en-US" sz="6030" b="1" i="0" u="none" strike="noStrike" cap="none" dirty="0">
                <a:solidFill>
                  <a:srgbClr val="FF8C3C"/>
                </a:solidFill>
                <a:latin typeface="Corbel" panose="020B0503020204020204" pitchFamily="34" charset="0"/>
                <a:ea typeface="Trebuchet MS"/>
                <a:cs typeface="Trebuchet MS"/>
                <a:sym typeface="Trebuchet MS"/>
              </a:rPr>
              <a:t>BOIR</a:t>
            </a:r>
            <a:endParaRPr dirty="0">
              <a:latin typeface="Corbel" panose="020B0503020204020204" pitchFamily="34" charset="0"/>
            </a:endParaRPr>
          </a:p>
        </p:txBody>
      </p:sp>
      <p:sp>
        <p:nvSpPr>
          <p:cNvPr id="125" name="Shape 125"/>
          <p:cNvSpPr txBox="1">
            <a:spLocks noGrp="1"/>
          </p:cNvSpPr>
          <p:nvPr>
            <p:ph type="body" idx="1"/>
          </p:nvPr>
        </p:nvSpPr>
        <p:spPr>
          <a:xfrm>
            <a:off x="884586" y="995340"/>
            <a:ext cx="10270433" cy="3976182"/>
          </a:xfrm>
          <a:prstGeom prst="rect">
            <a:avLst/>
          </a:prstGeom>
          <a:noFill/>
          <a:ln>
            <a:noFill/>
          </a:ln>
        </p:spPr>
        <p:txBody>
          <a:bodyPr spcFirstLastPara="1" wrap="square" lIns="182875" tIns="91425" rIns="91425" bIns="45700" anchor="t" anchorCtr="0">
            <a:noAutofit/>
          </a:bodyPr>
          <a:lstStyle/>
          <a:p>
            <a:pPr marL="265176" marR="0" lvl="0" indent="-265176" algn="l" rtl="0">
              <a:lnSpc>
                <a:spcPct val="90000"/>
              </a:lnSpc>
              <a:spcBef>
                <a:spcPts val="0"/>
              </a:spcBef>
              <a:spcAft>
                <a:spcPts val="0"/>
              </a:spcAft>
              <a:buClr>
                <a:schemeClr val="accent1"/>
              </a:buClr>
              <a:buSzPts val="2880"/>
              <a:buFont typeface="Noto Sans Symbols"/>
              <a:buChar char="●"/>
            </a:pPr>
            <a:r>
              <a:rPr lang="en-US" sz="3600" b="0" i="0" u="none" strike="noStrike" cap="none" dirty="0">
                <a:solidFill>
                  <a:schemeClr val="dk1"/>
                </a:solidFill>
                <a:latin typeface="Corbel"/>
                <a:ea typeface="Corbel"/>
                <a:cs typeface="Corbel"/>
                <a:sym typeface="Corbel"/>
              </a:rPr>
              <a:t>User maintained online database</a:t>
            </a:r>
            <a:endParaRPr dirty="0"/>
          </a:p>
          <a:p>
            <a:pPr marL="265176" marR="0" lvl="0" indent="-265176" algn="l" rtl="0">
              <a:lnSpc>
                <a:spcPct val="90000"/>
              </a:lnSpc>
              <a:spcBef>
                <a:spcPts val="250"/>
              </a:spcBef>
              <a:spcAft>
                <a:spcPts val="0"/>
              </a:spcAft>
              <a:buClr>
                <a:schemeClr val="accent1"/>
              </a:buClr>
              <a:buSzPts val="2880"/>
              <a:buFont typeface="Noto Sans Symbols"/>
              <a:buChar char="●"/>
            </a:pPr>
            <a:r>
              <a:rPr lang="en-US" sz="3600" b="0" i="0" u="none" strike="noStrike" cap="none" dirty="0">
                <a:solidFill>
                  <a:schemeClr val="dk1"/>
                </a:solidFill>
                <a:latin typeface="Corbel"/>
                <a:ea typeface="Corbel"/>
                <a:cs typeface="Corbel"/>
                <a:sym typeface="Corbel"/>
              </a:rPr>
              <a:t>Collect information, statistics, photos and history</a:t>
            </a:r>
            <a:endParaRPr dirty="0"/>
          </a:p>
          <a:p>
            <a:pPr marL="265176" marR="0" lvl="0" indent="-265176" algn="l" rtl="0">
              <a:lnSpc>
                <a:spcPct val="90000"/>
              </a:lnSpc>
              <a:spcBef>
                <a:spcPts val="250"/>
              </a:spcBef>
              <a:spcAft>
                <a:spcPts val="0"/>
              </a:spcAft>
              <a:buClr>
                <a:schemeClr val="accent1"/>
              </a:buClr>
              <a:buSzPts val="2880"/>
              <a:buFont typeface="Noto Sans Symbols"/>
              <a:buChar char="●"/>
            </a:pPr>
            <a:r>
              <a:rPr lang="en-US" sz="3600" b="0" i="0" u="none" strike="noStrike" cap="none" dirty="0">
                <a:solidFill>
                  <a:schemeClr val="dk1"/>
                </a:solidFill>
                <a:latin typeface="Corbel"/>
                <a:ea typeface="Corbel"/>
                <a:cs typeface="Corbel"/>
                <a:sym typeface="Corbel"/>
              </a:rPr>
              <a:t>Provide data for planning, research and reporting</a:t>
            </a:r>
            <a:endParaRPr dirty="0"/>
          </a:p>
          <a:p>
            <a:pPr marL="0" marR="0" lvl="0" indent="0" algn="l" rtl="0">
              <a:lnSpc>
                <a:spcPct val="90000"/>
              </a:lnSpc>
              <a:spcBef>
                <a:spcPts val="250"/>
              </a:spcBef>
              <a:spcAft>
                <a:spcPts val="0"/>
              </a:spcAft>
              <a:buClr>
                <a:schemeClr val="accent1"/>
              </a:buClr>
              <a:buSzPts val="700"/>
              <a:buFont typeface="Corbel"/>
              <a:buNone/>
            </a:pPr>
            <a:endParaRPr sz="2800" b="0" i="0" u="none" strike="noStrike" cap="none" dirty="0">
              <a:solidFill>
                <a:schemeClr val="dk1"/>
              </a:solidFill>
              <a:latin typeface="Verdana"/>
              <a:ea typeface="Verdana"/>
              <a:cs typeface="Verdana"/>
              <a:sym typeface="Verdana"/>
            </a:endParaRPr>
          </a:p>
          <a:p>
            <a:pPr marL="265176" marR="0" lvl="0" indent="-265176" algn="l" rtl="0">
              <a:lnSpc>
                <a:spcPct val="90000"/>
              </a:lnSpc>
              <a:spcBef>
                <a:spcPts val="250"/>
              </a:spcBef>
              <a:spcAft>
                <a:spcPts val="0"/>
              </a:spcAft>
              <a:buClr>
                <a:schemeClr val="accent1"/>
              </a:buClr>
              <a:buSzPts val="2240"/>
              <a:buFont typeface="Corbel"/>
              <a:buNone/>
            </a:pPr>
            <a:endParaRPr sz="2800" b="0" i="0" u="none" strike="noStrike" cap="none" dirty="0">
              <a:solidFill>
                <a:schemeClr val="dk1"/>
              </a:solidFill>
              <a:latin typeface="Verdana"/>
              <a:ea typeface="Verdana"/>
              <a:cs typeface="Verdana"/>
              <a:sym typeface="Verdana"/>
            </a:endParaRPr>
          </a:p>
          <a:p>
            <a:pPr marL="265176" marR="0" lvl="0" indent="-265176" algn="l" rtl="0">
              <a:lnSpc>
                <a:spcPct val="90000"/>
              </a:lnSpc>
              <a:spcBef>
                <a:spcPts val="250"/>
              </a:spcBef>
              <a:spcAft>
                <a:spcPts val="0"/>
              </a:spcAft>
              <a:buClr>
                <a:schemeClr val="accent1"/>
              </a:buClr>
              <a:buSzPts val="2240"/>
              <a:buFont typeface="Corbel"/>
              <a:buNone/>
            </a:pPr>
            <a:endParaRPr sz="2800" b="0" i="0" u="none" strike="noStrike" cap="none" dirty="0">
              <a:solidFill>
                <a:schemeClr val="dk1"/>
              </a:solidFill>
              <a:latin typeface="Verdana"/>
              <a:ea typeface="Verdana"/>
              <a:cs typeface="Verdana"/>
              <a:sym typeface="Verdana"/>
            </a:endParaRPr>
          </a:p>
        </p:txBody>
      </p:sp>
      <p:pic>
        <p:nvPicPr>
          <p:cNvPr id="126" name="Shape 126"/>
          <p:cNvPicPr preferRelativeResize="0"/>
          <p:nvPr/>
        </p:nvPicPr>
        <p:blipFill rotWithShape="1">
          <a:blip r:embed="rId3">
            <a:alphaModFix/>
          </a:blip>
          <a:srcRect/>
          <a:stretch/>
        </p:blipFill>
        <p:spPr>
          <a:xfrm>
            <a:off x="332219" y="5565515"/>
            <a:ext cx="1645920" cy="914400"/>
          </a:xfrm>
          <a:prstGeom prst="rect">
            <a:avLst/>
          </a:prstGeom>
          <a:noFill/>
          <a:ln>
            <a:noFill/>
          </a:ln>
        </p:spPr>
      </p:pic>
      <p:pic>
        <p:nvPicPr>
          <p:cNvPr id="127" name="Shape 127" descr="C:\Users\Michael\AppData\Local\Microsoft\Windows\INetCache\IE\5MWDTPJR\computer-network[1].jpg"/>
          <p:cNvPicPr preferRelativeResize="0"/>
          <p:nvPr/>
        </p:nvPicPr>
        <p:blipFill rotWithShape="1">
          <a:blip r:embed="rId4">
            <a:alphaModFix/>
          </a:blip>
          <a:srcRect/>
          <a:stretch/>
        </p:blipFill>
        <p:spPr>
          <a:xfrm>
            <a:off x="6019802" y="3086687"/>
            <a:ext cx="3544214" cy="26581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152357" y="5451056"/>
            <a:ext cx="7995580" cy="104625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8C3C"/>
              </a:buClr>
              <a:buSzPts val="810"/>
              <a:buFont typeface="Trebuchet MS"/>
              <a:buNone/>
            </a:pPr>
            <a:r>
              <a:rPr lang="en-US" sz="6030" b="1" i="0" u="none" strike="noStrike" cap="none" dirty="0">
                <a:solidFill>
                  <a:srgbClr val="FF8C3C"/>
                </a:solidFill>
                <a:latin typeface="Corbel" panose="020B0503020204020204" pitchFamily="34" charset="0"/>
                <a:ea typeface="Trebuchet MS"/>
                <a:cs typeface="Trebuchet MS"/>
                <a:sym typeface="Trebuchet MS"/>
              </a:rPr>
              <a:t>BOIR</a:t>
            </a:r>
            <a:endParaRPr dirty="0">
              <a:latin typeface="Corbel" panose="020B0503020204020204" pitchFamily="34" charset="0"/>
            </a:endParaRPr>
          </a:p>
        </p:txBody>
      </p:sp>
      <p:pic>
        <p:nvPicPr>
          <p:cNvPr id="133" name="Shape 133"/>
          <p:cNvPicPr preferRelativeResize="0">
            <a:picLocks noChangeAspect="1"/>
          </p:cNvPicPr>
          <p:nvPr/>
        </p:nvPicPr>
        <p:blipFill rotWithShape="1">
          <a:blip r:embed="rId3">
            <a:alphaModFix/>
          </a:blip>
          <a:srcRect/>
          <a:stretch/>
        </p:blipFill>
        <p:spPr>
          <a:xfrm>
            <a:off x="334107" y="5563600"/>
            <a:ext cx="1645920" cy="914400"/>
          </a:xfrm>
          <a:prstGeom prst="rect">
            <a:avLst/>
          </a:prstGeom>
          <a:noFill/>
          <a:ln>
            <a:noFill/>
          </a:ln>
        </p:spPr>
      </p:pic>
      <p:pic>
        <p:nvPicPr>
          <p:cNvPr id="134" name="Shape 134"/>
          <p:cNvPicPr preferRelativeResize="0"/>
          <p:nvPr/>
        </p:nvPicPr>
        <p:blipFill rotWithShape="1">
          <a:blip r:embed="rId4">
            <a:alphaModFix/>
          </a:blip>
          <a:srcRect/>
          <a:stretch/>
        </p:blipFill>
        <p:spPr>
          <a:xfrm>
            <a:off x="2968485" y="430697"/>
            <a:ext cx="7179451" cy="4979787"/>
          </a:xfrm>
          <a:prstGeom prst="rect">
            <a:avLst/>
          </a:prstGeom>
          <a:noFill/>
          <a:ln>
            <a:noFill/>
          </a:ln>
          <a:effectLst>
            <a:outerShdw blurRad="190500" algn="tl" rotWithShape="0">
              <a:srgbClr val="000000">
                <a:alpha val="69411"/>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2222695" y="5611228"/>
            <a:ext cx="6927932" cy="88392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8C3C"/>
              </a:buClr>
              <a:buSzPts val="810"/>
              <a:buFont typeface="Trebuchet MS"/>
              <a:buNone/>
            </a:pPr>
            <a:r>
              <a:rPr lang="en-US" sz="6030" b="1" i="0" u="none" strike="noStrike" cap="none" dirty="0">
                <a:solidFill>
                  <a:srgbClr val="FF8C3C"/>
                </a:solidFill>
                <a:latin typeface="Corbel" panose="020B0503020204020204" pitchFamily="34" charset="0"/>
                <a:ea typeface="Trebuchet MS"/>
                <a:cs typeface="Trebuchet MS"/>
                <a:sym typeface="Trebuchet MS"/>
              </a:rPr>
              <a:t>BOIR</a:t>
            </a:r>
            <a:endParaRPr dirty="0">
              <a:latin typeface="Corbel" panose="020B0503020204020204" pitchFamily="34" charset="0"/>
            </a:endParaRPr>
          </a:p>
        </p:txBody>
      </p:sp>
      <p:pic>
        <p:nvPicPr>
          <p:cNvPr id="141" name="Shape 141"/>
          <p:cNvPicPr preferRelativeResize="0"/>
          <p:nvPr/>
        </p:nvPicPr>
        <p:blipFill rotWithShape="1">
          <a:blip r:embed="rId3">
            <a:alphaModFix/>
          </a:blip>
          <a:srcRect/>
          <a:stretch/>
        </p:blipFill>
        <p:spPr>
          <a:xfrm>
            <a:off x="358320" y="5591205"/>
            <a:ext cx="1645920" cy="914400"/>
          </a:xfrm>
          <a:prstGeom prst="rect">
            <a:avLst/>
          </a:prstGeom>
          <a:noFill/>
          <a:ln>
            <a:noFill/>
          </a:ln>
        </p:spPr>
      </p:pic>
      <p:pic>
        <p:nvPicPr>
          <p:cNvPr id="142" name="Shape 142"/>
          <p:cNvPicPr preferRelativeResize="0"/>
          <p:nvPr/>
        </p:nvPicPr>
        <p:blipFill rotWithShape="1">
          <a:blip r:embed="rId4">
            <a:alphaModFix/>
          </a:blip>
          <a:srcRect/>
          <a:stretch/>
        </p:blipFill>
        <p:spPr>
          <a:xfrm>
            <a:off x="2743200" y="609600"/>
            <a:ext cx="6407427" cy="4545496"/>
          </a:xfrm>
          <a:prstGeom prst="rect">
            <a:avLst/>
          </a:prstGeom>
          <a:noFill/>
          <a:ln>
            <a:noFill/>
          </a:ln>
          <a:effectLst>
            <a:outerShdw blurRad="190500" algn="tl" rotWithShape="0">
              <a:srgbClr val="000000">
                <a:alpha val="69411"/>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 name="Shape 139">
            <a:extLst>
              <a:ext uri="{FF2B5EF4-FFF2-40B4-BE49-F238E27FC236}">
                <a16:creationId xmlns:a16="http://schemas.microsoft.com/office/drawing/2014/main" id="{F7E57EBF-5276-4808-BCE1-EDB13051223F}"/>
              </a:ext>
            </a:extLst>
          </p:cNvPr>
          <p:cNvSpPr txBox="1">
            <a:spLocks/>
          </p:cNvSpPr>
          <p:nvPr/>
        </p:nvSpPr>
        <p:spPr>
          <a:xfrm>
            <a:off x="2222695" y="5611228"/>
            <a:ext cx="6927932"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pic>
        <p:nvPicPr>
          <p:cNvPr id="4" name="Shape 141">
            <a:extLst>
              <a:ext uri="{FF2B5EF4-FFF2-40B4-BE49-F238E27FC236}">
                <a16:creationId xmlns:a16="http://schemas.microsoft.com/office/drawing/2014/main" id="{67B15B3A-7AB4-4CB1-8BD3-D179CD883DD8}"/>
              </a:ext>
            </a:extLst>
          </p:cNvPr>
          <p:cNvPicPr preferRelativeResize="0"/>
          <p:nvPr/>
        </p:nvPicPr>
        <p:blipFill rotWithShape="1">
          <a:blip r:embed="rId3">
            <a:alphaModFix/>
          </a:blip>
          <a:srcRect/>
          <a:stretch/>
        </p:blipFill>
        <p:spPr>
          <a:xfrm>
            <a:off x="358320" y="5591205"/>
            <a:ext cx="1645920" cy="914400"/>
          </a:xfrm>
          <a:prstGeom prst="rect">
            <a:avLst/>
          </a:prstGeom>
          <a:noFill/>
          <a:ln>
            <a:noFill/>
          </a:ln>
        </p:spPr>
      </p:pic>
      <p:sp>
        <p:nvSpPr>
          <p:cNvPr id="5" name="TextBox 4">
            <a:extLst>
              <a:ext uri="{FF2B5EF4-FFF2-40B4-BE49-F238E27FC236}">
                <a16:creationId xmlns:a16="http://schemas.microsoft.com/office/drawing/2014/main" id="{AE7D69DE-4B99-405B-A21A-5A243EC03345}"/>
              </a:ext>
            </a:extLst>
          </p:cNvPr>
          <p:cNvSpPr txBox="1"/>
          <p:nvPr/>
        </p:nvSpPr>
        <p:spPr>
          <a:xfrm>
            <a:off x="1274582" y="2063391"/>
            <a:ext cx="5106571" cy="3046988"/>
          </a:xfrm>
          <a:prstGeom prst="rect">
            <a:avLst/>
          </a:prstGeom>
          <a:noFill/>
        </p:spPr>
        <p:txBody>
          <a:bodyPr wrap="square" rtlCol="0">
            <a:spAutoFit/>
          </a:bodyPr>
          <a:lstStyle/>
          <a:p>
            <a:r>
              <a:rPr lang="en-US" sz="2400" dirty="0">
                <a:solidFill>
                  <a:srgbClr val="FF9900"/>
                </a:solidFill>
                <a:latin typeface="Corbel" panose="020B0503020204020204" pitchFamily="34" charset="0"/>
              </a:rPr>
              <a:t>Library Information</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Library Name</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Year Started</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Library Website</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Library Telephone</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Library Funding Source</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Number of Staff</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Number of Branches</a:t>
            </a:r>
            <a:endParaRPr lang="en-US" sz="3200" dirty="0">
              <a:solidFill>
                <a:srgbClr val="FF9900"/>
              </a:solidFill>
              <a:latin typeface="Corbel" panose="020B0503020204020204" pitchFamily="34" charset="0"/>
            </a:endParaRPr>
          </a:p>
        </p:txBody>
      </p:sp>
      <p:sp>
        <p:nvSpPr>
          <p:cNvPr id="6" name="TextBox 5">
            <a:extLst>
              <a:ext uri="{FF2B5EF4-FFF2-40B4-BE49-F238E27FC236}">
                <a16:creationId xmlns:a16="http://schemas.microsoft.com/office/drawing/2014/main" id="{617D7B1B-FA62-4CF2-9F5A-4C411E6F2CE5}"/>
              </a:ext>
            </a:extLst>
          </p:cNvPr>
          <p:cNvSpPr txBox="1"/>
          <p:nvPr/>
        </p:nvSpPr>
        <p:spPr>
          <a:xfrm>
            <a:off x="5902849" y="2742563"/>
            <a:ext cx="5491982" cy="2677656"/>
          </a:xfrm>
          <a:prstGeom prst="rect">
            <a:avLst/>
          </a:prstGeom>
          <a:noFill/>
        </p:spPr>
        <p:txBody>
          <a:bodyPr wrap="square" rtlCol="0">
            <a:spAutoFit/>
          </a:bodyPr>
          <a:lstStyle/>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Circulation System</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Annual Circulation</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Annual Budget</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Service Area</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Population</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Type (urban, rural, suburban)</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Area (square miles)</a:t>
            </a:r>
            <a:endParaRPr lang="en-US" sz="3200" dirty="0">
              <a:solidFill>
                <a:srgbClr val="FF9900"/>
              </a:solidFill>
              <a:latin typeface="Corbel" panose="020B0503020204020204" pitchFamily="34" charset="0"/>
            </a:endParaRPr>
          </a:p>
        </p:txBody>
      </p:sp>
      <p:sp>
        <p:nvSpPr>
          <p:cNvPr id="2" name="TextBox 1">
            <a:extLst>
              <a:ext uri="{FF2B5EF4-FFF2-40B4-BE49-F238E27FC236}">
                <a16:creationId xmlns:a16="http://schemas.microsoft.com/office/drawing/2014/main" id="{705BB022-E325-4B8C-B8EC-07244E8901A5}"/>
              </a:ext>
            </a:extLst>
          </p:cNvPr>
          <p:cNvSpPr txBox="1"/>
          <p:nvPr/>
        </p:nvSpPr>
        <p:spPr>
          <a:xfrm>
            <a:off x="1181280" y="604910"/>
            <a:ext cx="9611952" cy="1415772"/>
          </a:xfrm>
          <a:prstGeom prst="rect">
            <a:avLst/>
          </a:prstGeom>
          <a:noFill/>
        </p:spPr>
        <p:txBody>
          <a:bodyPr wrap="square" rtlCol="0">
            <a:spAutoFit/>
          </a:bodyPr>
          <a:lstStyle/>
          <a:p>
            <a:pPr algn="ctr"/>
            <a:r>
              <a:rPr lang="en-US" sz="7200" dirty="0">
                <a:solidFill>
                  <a:srgbClr val="FF9900"/>
                </a:solidFill>
                <a:latin typeface="Corbel" panose="020B0503020204020204" pitchFamily="34" charset="0"/>
              </a:rPr>
              <a:t>BOIR DATA POINTS</a:t>
            </a:r>
          </a:p>
          <a:p>
            <a:endParaRPr lang="en-US" dirty="0"/>
          </a:p>
        </p:txBody>
      </p:sp>
    </p:spTree>
    <p:extLst>
      <p:ext uri="{BB962C8B-B14F-4D97-AF65-F5344CB8AC3E}">
        <p14:creationId xmlns:p14="http://schemas.microsoft.com/office/powerpoint/2010/main" val="416826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 name="Shape 139">
            <a:extLst>
              <a:ext uri="{FF2B5EF4-FFF2-40B4-BE49-F238E27FC236}">
                <a16:creationId xmlns:a16="http://schemas.microsoft.com/office/drawing/2014/main" id="{F7E57EBF-5276-4808-BCE1-EDB13051223F}"/>
              </a:ext>
            </a:extLst>
          </p:cNvPr>
          <p:cNvSpPr txBox="1">
            <a:spLocks/>
          </p:cNvSpPr>
          <p:nvPr/>
        </p:nvSpPr>
        <p:spPr>
          <a:xfrm>
            <a:off x="2222695" y="5611228"/>
            <a:ext cx="6927932"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pic>
        <p:nvPicPr>
          <p:cNvPr id="4" name="Shape 141">
            <a:extLst>
              <a:ext uri="{FF2B5EF4-FFF2-40B4-BE49-F238E27FC236}">
                <a16:creationId xmlns:a16="http://schemas.microsoft.com/office/drawing/2014/main" id="{67B15B3A-7AB4-4CB1-8BD3-D179CD883DD8}"/>
              </a:ext>
            </a:extLst>
          </p:cNvPr>
          <p:cNvPicPr preferRelativeResize="0"/>
          <p:nvPr/>
        </p:nvPicPr>
        <p:blipFill rotWithShape="1">
          <a:blip r:embed="rId3">
            <a:alphaModFix/>
          </a:blip>
          <a:srcRect/>
          <a:stretch/>
        </p:blipFill>
        <p:spPr>
          <a:xfrm>
            <a:off x="358320" y="5591205"/>
            <a:ext cx="1645920" cy="914400"/>
          </a:xfrm>
          <a:prstGeom prst="rect">
            <a:avLst/>
          </a:prstGeom>
          <a:noFill/>
          <a:ln>
            <a:noFill/>
          </a:ln>
        </p:spPr>
      </p:pic>
      <p:sp>
        <p:nvSpPr>
          <p:cNvPr id="5" name="TextBox 4">
            <a:extLst>
              <a:ext uri="{FF2B5EF4-FFF2-40B4-BE49-F238E27FC236}">
                <a16:creationId xmlns:a16="http://schemas.microsoft.com/office/drawing/2014/main" id="{AE7D69DE-4B99-405B-A21A-5A243EC03345}"/>
              </a:ext>
            </a:extLst>
          </p:cNvPr>
          <p:cNvSpPr txBox="1"/>
          <p:nvPr/>
        </p:nvSpPr>
        <p:spPr>
          <a:xfrm>
            <a:off x="894746" y="1753898"/>
            <a:ext cx="5106571" cy="3416320"/>
          </a:xfrm>
          <a:prstGeom prst="rect">
            <a:avLst/>
          </a:prstGeom>
          <a:noFill/>
        </p:spPr>
        <p:txBody>
          <a:bodyPr wrap="square" rtlCol="0">
            <a:spAutoFit/>
          </a:bodyPr>
          <a:lstStyle/>
          <a:p>
            <a:r>
              <a:rPr lang="en-US" sz="2400" dirty="0">
                <a:solidFill>
                  <a:srgbClr val="FF9900"/>
                </a:solidFill>
                <a:latin typeface="Corbel" panose="020B0503020204020204" pitchFamily="34" charset="0"/>
              </a:rPr>
              <a:t>Outreach Department Information</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Outreach Department Name</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Formal</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Informal</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Year Started</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Budget</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Number of Staff</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Staff Educational Requirements</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Operating Days/Hours</a:t>
            </a:r>
          </a:p>
        </p:txBody>
      </p:sp>
      <p:sp>
        <p:nvSpPr>
          <p:cNvPr id="6" name="TextBox 5">
            <a:extLst>
              <a:ext uri="{FF2B5EF4-FFF2-40B4-BE49-F238E27FC236}">
                <a16:creationId xmlns:a16="http://schemas.microsoft.com/office/drawing/2014/main" id="{617D7B1B-FA62-4CF2-9F5A-4C411E6F2CE5}"/>
              </a:ext>
            </a:extLst>
          </p:cNvPr>
          <p:cNvSpPr txBox="1"/>
          <p:nvPr/>
        </p:nvSpPr>
        <p:spPr>
          <a:xfrm>
            <a:off x="6282684" y="2376808"/>
            <a:ext cx="5106571" cy="3785652"/>
          </a:xfrm>
          <a:prstGeom prst="rect">
            <a:avLst/>
          </a:prstGeom>
          <a:noFill/>
        </p:spPr>
        <p:txBody>
          <a:bodyPr wrap="square" rtlCol="0">
            <a:spAutoFit/>
          </a:bodyPr>
          <a:lstStyle/>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Rotation Period</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Weekly</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Bi-Weekly</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Monthly</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Other</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Annual Circulation</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Average Number of Public Service Hours per week</a:t>
            </a:r>
          </a:p>
          <a:p>
            <a:pPr marL="857250" lvl="8" indent="-342900">
              <a:buFont typeface="Wingdings" panose="05000000000000000000" pitchFamily="2" charset="2"/>
              <a:buChar char="v"/>
            </a:pPr>
            <a:r>
              <a:rPr lang="en-US" sz="2400" dirty="0">
                <a:solidFill>
                  <a:schemeClr val="tx1"/>
                </a:solidFill>
                <a:latin typeface="Corbel" panose="020B0503020204020204" pitchFamily="34" charset="0"/>
              </a:rPr>
              <a:t>Outreach Department Contact 1</a:t>
            </a:r>
          </a:p>
          <a:p>
            <a:pPr marL="1371600" lvl="8" indent="-457200">
              <a:buFont typeface="Wingdings" panose="05000000000000000000" pitchFamily="2" charset="2"/>
              <a:buChar char="v"/>
            </a:pPr>
            <a:r>
              <a:rPr lang="en-US" sz="2400" dirty="0">
                <a:solidFill>
                  <a:schemeClr val="tx1"/>
                </a:solidFill>
                <a:latin typeface="Corbel" panose="020B0503020204020204" pitchFamily="34" charset="0"/>
              </a:rPr>
              <a:t>Name</a:t>
            </a:r>
          </a:p>
        </p:txBody>
      </p:sp>
      <p:sp>
        <p:nvSpPr>
          <p:cNvPr id="2" name="TextBox 1">
            <a:extLst>
              <a:ext uri="{FF2B5EF4-FFF2-40B4-BE49-F238E27FC236}">
                <a16:creationId xmlns:a16="http://schemas.microsoft.com/office/drawing/2014/main" id="{705BB022-E325-4B8C-B8EC-07244E8901A5}"/>
              </a:ext>
            </a:extLst>
          </p:cNvPr>
          <p:cNvSpPr txBox="1"/>
          <p:nvPr/>
        </p:nvSpPr>
        <p:spPr>
          <a:xfrm>
            <a:off x="1181280" y="604910"/>
            <a:ext cx="9611952" cy="1415772"/>
          </a:xfrm>
          <a:prstGeom prst="rect">
            <a:avLst/>
          </a:prstGeom>
          <a:noFill/>
        </p:spPr>
        <p:txBody>
          <a:bodyPr wrap="square" rtlCol="0">
            <a:spAutoFit/>
          </a:bodyPr>
          <a:lstStyle/>
          <a:p>
            <a:pPr algn="ctr"/>
            <a:r>
              <a:rPr lang="en-US" sz="7200" dirty="0">
                <a:solidFill>
                  <a:srgbClr val="FF9900"/>
                </a:solidFill>
                <a:latin typeface="Corbel" panose="020B0503020204020204" pitchFamily="34" charset="0"/>
              </a:rPr>
              <a:t>BOIR DATA POINTS</a:t>
            </a:r>
          </a:p>
          <a:p>
            <a:endParaRPr lang="en-US" dirty="0"/>
          </a:p>
        </p:txBody>
      </p:sp>
    </p:spTree>
    <p:extLst>
      <p:ext uri="{BB962C8B-B14F-4D97-AF65-F5344CB8AC3E}">
        <p14:creationId xmlns:p14="http://schemas.microsoft.com/office/powerpoint/2010/main" val="861157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2050" name="Picture 2" descr="https://lh6.googleusercontent.com/J1hS4NIDkJt3w_M1GZaWyjZjpwewAH5dWARt8u-lxpWrpJAZ3v81yVtfwv4OP2gaYeVmYd7uZ7CJm-tN-h1DfCI64EMxo7dZnNXOT1h5JG2DldyhdDGmVR_BHF71TrWA5hqyOZhqYJ3ieYyfFA">
            <a:extLst>
              <a:ext uri="{FF2B5EF4-FFF2-40B4-BE49-F238E27FC236}">
                <a16:creationId xmlns:a16="http://schemas.microsoft.com/office/drawing/2014/main" id="{4001AB50-CE75-46A6-9548-FB5D6DD4C6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5"/>
          <a:stretch/>
        </p:blipFill>
        <p:spPr bwMode="auto">
          <a:xfrm>
            <a:off x="4081024" y="497523"/>
            <a:ext cx="5294312" cy="5388927"/>
          </a:xfrm>
          <a:prstGeom prst="rect">
            <a:avLst/>
          </a:prstGeom>
          <a:noFill/>
          <a:extLst>
            <a:ext uri="{909E8E84-426E-40DD-AFC4-6F175D3DCCD1}">
              <a14:hiddenFill xmlns:a14="http://schemas.microsoft.com/office/drawing/2010/main">
                <a:solidFill>
                  <a:srgbClr val="FFFFFF"/>
                </a:solidFill>
              </a14:hiddenFill>
            </a:ext>
          </a:extLst>
        </p:spPr>
      </p:pic>
      <p:sp>
        <p:nvSpPr>
          <p:cNvPr id="3" name="Shape 139">
            <a:extLst>
              <a:ext uri="{FF2B5EF4-FFF2-40B4-BE49-F238E27FC236}">
                <a16:creationId xmlns:a16="http://schemas.microsoft.com/office/drawing/2014/main" id="{8AACE883-3839-484D-901F-9F8E31E8AEA2}"/>
              </a:ext>
            </a:extLst>
          </p:cNvPr>
          <p:cNvSpPr txBox="1">
            <a:spLocks/>
          </p:cNvSpPr>
          <p:nvPr/>
        </p:nvSpPr>
        <p:spPr>
          <a:xfrm>
            <a:off x="2180491" y="5667500"/>
            <a:ext cx="6927932"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pic>
        <p:nvPicPr>
          <p:cNvPr id="4" name="Shape 141">
            <a:extLst>
              <a:ext uri="{FF2B5EF4-FFF2-40B4-BE49-F238E27FC236}">
                <a16:creationId xmlns:a16="http://schemas.microsoft.com/office/drawing/2014/main" id="{C43B8CDB-4462-47E6-9C2F-8B4699A21C37}"/>
              </a:ext>
            </a:extLst>
          </p:cNvPr>
          <p:cNvPicPr preferRelativeResize="0"/>
          <p:nvPr/>
        </p:nvPicPr>
        <p:blipFill rotWithShape="1">
          <a:blip r:embed="rId4">
            <a:alphaModFix/>
          </a:blip>
          <a:srcRect/>
          <a:stretch/>
        </p:blipFill>
        <p:spPr>
          <a:xfrm>
            <a:off x="330184" y="5619341"/>
            <a:ext cx="164592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Shape 162"/>
          <p:cNvSpPr txBox="1"/>
          <p:nvPr/>
        </p:nvSpPr>
        <p:spPr>
          <a:xfrm>
            <a:off x="701703" y="1262746"/>
            <a:ext cx="8183880" cy="2660904"/>
          </a:xfrm>
          <a:prstGeom prst="rect">
            <a:avLst/>
          </a:prstGeom>
          <a:noFill/>
          <a:ln>
            <a:noFill/>
          </a:ln>
        </p:spPr>
        <p:txBody>
          <a:bodyPr spcFirstLastPara="1" wrap="square" lIns="182875" tIns="91425" rIns="91425" bIns="45700" anchor="t" anchorCtr="0">
            <a:noAutofit/>
          </a:bodyPr>
          <a:lstStyle/>
          <a:p>
            <a:pPr marL="731520" marR="0" lvl="0" indent="-571500" algn="l" rtl="0">
              <a:lnSpc>
                <a:spcPct val="90000"/>
              </a:lnSpc>
              <a:spcBef>
                <a:spcPts val="300"/>
              </a:spcBef>
              <a:spcAft>
                <a:spcPts val="0"/>
              </a:spcAft>
              <a:buClr>
                <a:schemeClr val="accent1"/>
              </a:buClr>
              <a:buSzPts val="2880"/>
              <a:buFont typeface="Wingdings" panose="05000000000000000000" pitchFamily="2" charset="2"/>
              <a:buChar char="v"/>
            </a:pPr>
            <a:r>
              <a:rPr lang="en-US" sz="3600" b="0" i="0" u="none" strike="noStrike" cap="none" dirty="0">
                <a:solidFill>
                  <a:schemeClr val="dk1"/>
                </a:solidFill>
                <a:latin typeface="Corbel" panose="020B0503020204020204" pitchFamily="34" charset="0"/>
                <a:ea typeface="Corbel"/>
                <a:cs typeface="Corbel"/>
                <a:sym typeface="Corbel"/>
              </a:rPr>
              <a:t>Partnership with library schools</a:t>
            </a:r>
            <a:endParaRPr dirty="0">
              <a:latin typeface="Corbel" panose="020B0503020204020204" pitchFamily="34" charset="0"/>
            </a:endParaRPr>
          </a:p>
          <a:p>
            <a:pPr marL="731520" marR="0" lvl="0" indent="-571500" algn="l" rtl="0">
              <a:lnSpc>
                <a:spcPct val="90000"/>
              </a:lnSpc>
              <a:spcBef>
                <a:spcPts val="300"/>
              </a:spcBef>
              <a:spcAft>
                <a:spcPts val="0"/>
              </a:spcAft>
              <a:buClr>
                <a:schemeClr val="accent1"/>
              </a:buClr>
              <a:buSzPts val="2880"/>
              <a:buFont typeface="Wingdings" panose="05000000000000000000" pitchFamily="2" charset="2"/>
              <a:buChar char="v"/>
            </a:pPr>
            <a:r>
              <a:rPr lang="en-US" sz="3600" b="0" i="0" u="none" strike="noStrike" cap="none" dirty="0">
                <a:solidFill>
                  <a:schemeClr val="dk1"/>
                </a:solidFill>
                <a:latin typeface="Corbel" panose="020B0503020204020204" pitchFamily="34" charset="0"/>
                <a:ea typeface="Corbel"/>
                <a:cs typeface="Corbel"/>
                <a:sym typeface="Corbel"/>
              </a:rPr>
              <a:t>Sponsors</a:t>
            </a:r>
            <a:endParaRPr dirty="0">
              <a:latin typeface="Corbel" panose="020B0503020204020204" pitchFamily="34" charset="0"/>
            </a:endParaRPr>
          </a:p>
          <a:p>
            <a:pPr marL="731520" marR="0" lvl="0" indent="-571500" algn="l" rtl="0">
              <a:lnSpc>
                <a:spcPct val="90000"/>
              </a:lnSpc>
              <a:spcBef>
                <a:spcPts val="300"/>
              </a:spcBef>
              <a:spcAft>
                <a:spcPts val="0"/>
              </a:spcAft>
              <a:buClr>
                <a:schemeClr val="accent1"/>
              </a:buClr>
              <a:buSzPts val="2880"/>
              <a:buFont typeface="Wingdings" panose="05000000000000000000" pitchFamily="2" charset="2"/>
              <a:buChar char="v"/>
            </a:pPr>
            <a:r>
              <a:rPr lang="en-US" sz="3600" b="0" i="0" u="none" strike="noStrike" cap="none" dirty="0">
                <a:solidFill>
                  <a:schemeClr val="dk1"/>
                </a:solidFill>
                <a:latin typeface="Corbel" panose="020B0503020204020204" pitchFamily="34" charset="0"/>
                <a:ea typeface="Corbel"/>
                <a:cs typeface="Corbel"/>
                <a:sym typeface="Corbel"/>
              </a:rPr>
              <a:t>Grants</a:t>
            </a:r>
            <a:endParaRPr dirty="0">
              <a:latin typeface="Corbel" panose="020B0503020204020204" pitchFamily="34" charset="0"/>
            </a:endParaRPr>
          </a:p>
          <a:p>
            <a:pPr marL="731520" marR="0" lvl="0" indent="-571500" algn="l" rtl="0">
              <a:lnSpc>
                <a:spcPct val="90000"/>
              </a:lnSpc>
              <a:spcBef>
                <a:spcPts val="300"/>
              </a:spcBef>
              <a:spcAft>
                <a:spcPts val="0"/>
              </a:spcAft>
              <a:buClr>
                <a:schemeClr val="accent1"/>
              </a:buClr>
              <a:buSzPts val="2880"/>
              <a:buFont typeface="Wingdings" panose="05000000000000000000" pitchFamily="2" charset="2"/>
              <a:buChar char="v"/>
            </a:pPr>
            <a:r>
              <a:rPr lang="en-US" sz="3600" b="0" i="0" u="none" strike="noStrike" cap="none" dirty="0">
                <a:solidFill>
                  <a:schemeClr val="dk1"/>
                </a:solidFill>
                <a:latin typeface="Corbel" panose="020B0503020204020204" pitchFamily="34" charset="0"/>
                <a:ea typeface="Corbel"/>
                <a:cs typeface="Corbel"/>
                <a:sym typeface="Corbel"/>
              </a:rPr>
              <a:t>Cooperation with IMLS and COSLA</a:t>
            </a:r>
            <a:endParaRPr dirty="0">
              <a:latin typeface="Corbel" panose="020B0503020204020204" pitchFamily="34" charset="0"/>
            </a:endParaRPr>
          </a:p>
          <a:p>
            <a:pPr marL="0" marR="0" lvl="0" indent="0" algn="l" rtl="0">
              <a:lnSpc>
                <a:spcPct val="90000"/>
              </a:lnSpc>
              <a:spcBef>
                <a:spcPts val="250"/>
              </a:spcBef>
              <a:spcAft>
                <a:spcPts val="0"/>
              </a:spcAft>
              <a:buClr>
                <a:schemeClr val="accent1"/>
              </a:buClr>
              <a:buSzPts val="700"/>
              <a:buFont typeface="Noto Sans Symbols"/>
              <a:buNone/>
            </a:pPr>
            <a:endParaRPr sz="2800" b="0" i="0" u="none" strike="noStrike" cap="none" dirty="0">
              <a:solidFill>
                <a:schemeClr val="dk1"/>
              </a:solidFill>
              <a:latin typeface="Verdana"/>
              <a:ea typeface="Verdana"/>
              <a:cs typeface="Verdana"/>
              <a:sym typeface="Verdana"/>
            </a:endParaRPr>
          </a:p>
          <a:p>
            <a:pPr marL="265176" marR="0" lvl="0" indent="-265176" algn="l" rtl="0">
              <a:lnSpc>
                <a:spcPct val="90000"/>
              </a:lnSpc>
              <a:spcBef>
                <a:spcPts val="250"/>
              </a:spcBef>
              <a:spcAft>
                <a:spcPts val="0"/>
              </a:spcAft>
              <a:buClr>
                <a:schemeClr val="accent1"/>
              </a:buClr>
              <a:buSzPts val="2240"/>
              <a:buFont typeface="Noto Sans Symbols"/>
              <a:buNone/>
            </a:pPr>
            <a:endParaRPr sz="2800" b="0" i="0" u="none" strike="noStrike" cap="none" dirty="0">
              <a:solidFill>
                <a:schemeClr val="dk1"/>
              </a:solidFill>
              <a:latin typeface="Verdana"/>
              <a:ea typeface="Verdana"/>
              <a:cs typeface="Verdana"/>
              <a:sym typeface="Verdana"/>
            </a:endParaRPr>
          </a:p>
          <a:p>
            <a:pPr marL="265176" marR="0" lvl="0" indent="-265176" algn="l" rtl="0">
              <a:lnSpc>
                <a:spcPct val="90000"/>
              </a:lnSpc>
              <a:spcBef>
                <a:spcPts val="250"/>
              </a:spcBef>
              <a:spcAft>
                <a:spcPts val="0"/>
              </a:spcAft>
              <a:buClr>
                <a:schemeClr val="accent1"/>
              </a:buClr>
              <a:buSzPts val="2240"/>
              <a:buFont typeface="Noto Sans Symbols"/>
              <a:buNone/>
            </a:pPr>
            <a:endParaRPr sz="2800" b="0" i="0" u="none" strike="noStrike" cap="none" dirty="0">
              <a:solidFill>
                <a:schemeClr val="dk1"/>
              </a:solidFill>
              <a:latin typeface="Verdana"/>
              <a:ea typeface="Verdana"/>
              <a:cs typeface="Verdana"/>
              <a:sym typeface="Verdana"/>
            </a:endParaRPr>
          </a:p>
        </p:txBody>
      </p:sp>
      <p:pic>
        <p:nvPicPr>
          <p:cNvPr id="164" name="Shape 164"/>
          <p:cNvPicPr preferRelativeResize="0">
            <a:picLocks noChangeAspect="1"/>
          </p:cNvPicPr>
          <p:nvPr/>
        </p:nvPicPr>
        <p:blipFill rotWithShape="1">
          <a:blip r:embed="rId3">
            <a:alphaModFix/>
          </a:blip>
          <a:srcRect/>
          <a:stretch/>
        </p:blipFill>
        <p:spPr>
          <a:xfrm>
            <a:off x="9439265" y="4659959"/>
            <a:ext cx="2010036" cy="914400"/>
          </a:xfrm>
          <a:prstGeom prst="rect">
            <a:avLst/>
          </a:prstGeom>
          <a:noFill/>
          <a:ln>
            <a:noFill/>
          </a:ln>
        </p:spPr>
      </p:pic>
      <p:pic>
        <p:nvPicPr>
          <p:cNvPr id="165" name="Shape 165"/>
          <p:cNvPicPr preferRelativeResize="0">
            <a:picLocks noChangeAspect="1"/>
          </p:cNvPicPr>
          <p:nvPr/>
        </p:nvPicPr>
        <p:blipFill rotWithShape="1">
          <a:blip r:embed="rId4">
            <a:alphaModFix/>
          </a:blip>
          <a:srcRect/>
          <a:stretch/>
        </p:blipFill>
        <p:spPr>
          <a:xfrm>
            <a:off x="9292515" y="3184575"/>
            <a:ext cx="2298703" cy="914400"/>
          </a:xfrm>
          <a:prstGeom prst="rect">
            <a:avLst/>
          </a:prstGeom>
          <a:noFill/>
          <a:ln>
            <a:noFill/>
          </a:ln>
        </p:spPr>
      </p:pic>
      <p:sp>
        <p:nvSpPr>
          <p:cNvPr id="166" name="Shape 166" descr="Image result for university of north carolina greensboro"/>
          <p:cNvSpPr/>
          <p:nvPr/>
        </p:nvSpPr>
        <p:spPr>
          <a:xfrm>
            <a:off x="155575" y="-144463"/>
            <a:ext cx="304799"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endParaRPr sz="1800" b="0" i="0" u="none" strike="noStrike" cap="none">
              <a:solidFill>
                <a:schemeClr val="dk1"/>
              </a:solidFill>
              <a:latin typeface="Verdana"/>
              <a:ea typeface="Verdana"/>
              <a:cs typeface="Verdana"/>
              <a:sym typeface="Verdana"/>
            </a:endParaRPr>
          </a:p>
        </p:txBody>
      </p:sp>
      <p:pic>
        <p:nvPicPr>
          <p:cNvPr id="167" name="Shape 167"/>
          <p:cNvPicPr preferRelativeResize="0">
            <a:picLocks noChangeAspect="1"/>
          </p:cNvPicPr>
          <p:nvPr/>
        </p:nvPicPr>
        <p:blipFill rotWithShape="1">
          <a:blip r:embed="rId5">
            <a:alphaModFix/>
          </a:blip>
          <a:srcRect/>
          <a:stretch/>
        </p:blipFill>
        <p:spPr>
          <a:xfrm>
            <a:off x="10154529" y="764398"/>
            <a:ext cx="1070613" cy="1828800"/>
          </a:xfrm>
          <a:prstGeom prst="rect">
            <a:avLst/>
          </a:prstGeom>
          <a:noFill/>
          <a:ln>
            <a:noFill/>
          </a:ln>
        </p:spPr>
      </p:pic>
      <p:sp>
        <p:nvSpPr>
          <p:cNvPr id="13" name="Shape 139">
            <a:extLst>
              <a:ext uri="{FF2B5EF4-FFF2-40B4-BE49-F238E27FC236}">
                <a16:creationId xmlns:a16="http://schemas.microsoft.com/office/drawing/2014/main" id="{FBF511A9-0F66-4FE4-B684-99C0B751F275}"/>
              </a:ext>
            </a:extLst>
          </p:cNvPr>
          <p:cNvSpPr txBox="1">
            <a:spLocks/>
          </p:cNvSpPr>
          <p:nvPr/>
        </p:nvSpPr>
        <p:spPr>
          <a:xfrm>
            <a:off x="2194559" y="5625296"/>
            <a:ext cx="6927932"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pic>
        <p:nvPicPr>
          <p:cNvPr id="14" name="Shape 141">
            <a:extLst>
              <a:ext uri="{FF2B5EF4-FFF2-40B4-BE49-F238E27FC236}">
                <a16:creationId xmlns:a16="http://schemas.microsoft.com/office/drawing/2014/main" id="{CF6662B5-58F5-4FC5-A0F9-BD4CD7B70867}"/>
              </a:ext>
            </a:extLst>
          </p:cNvPr>
          <p:cNvPicPr preferRelativeResize="0"/>
          <p:nvPr/>
        </p:nvPicPr>
        <p:blipFill rotWithShape="1">
          <a:blip r:embed="rId6">
            <a:alphaModFix/>
          </a:blip>
          <a:srcRect/>
          <a:stretch/>
        </p:blipFill>
        <p:spPr>
          <a:xfrm>
            <a:off x="330184" y="5605273"/>
            <a:ext cx="1645920" cy="91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Shape 162"/>
          <p:cNvSpPr txBox="1"/>
          <p:nvPr/>
        </p:nvSpPr>
        <p:spPr>
          <a:xfrm>
            <a:off x="460375" y="713567"/>
            <a:ext cx="7698887" cy="4891706"/>
          </a:xfrm>
          <a:prstGeom prst="rect">
            <a:avLst/>
          </a:prstGeom>
          <a:noFill/>
          <a:ln>
            <a:noFill/>
          </a:ln>
        </p:spPr>
        <p:txBody>
          <a:bodyPr spcFirstLastPara="1" wrap="square" lIns="182875" tIns="91425" rIns="91425" bIns="45700" anchor="t" anchorCtr="0">
            <a:noAutofit/>
          </a:bodyPr>
          <a:lstStyle/>
          <a:p>
            <a:r>
              <a:rPr lang="en-US" sz="2000" dirty="0">
                <a:latin typeface="Corbel" panose="020B0503020204020204" pitchFamily="34" charset="0"/>
              </a:rPr>
              <a:t>The BOIR Project has actively moved into the fundraising stage. As a member of ABOS, you can help us raise the needed funds by using one of the following sites when you are shopping.</a:t>
            </a:r>
          </a:p>
          <a:p>
            <a:endParaRPr lang="en-US" sz="2000" dirty="0">
              <a:latin typeface="Corbel" panose="020B0503020204020204" pitchFamily="34" charset="0"/>
            </a:endParaRPr>
          </a:p>
          <a:p>
            <a:pPr marL="342900" indent="-342900">
              <a:buFont typeface="Wingdings" panose="05000000000000000000" pitchFamily="2" charset="2"/>
              <a:buChar char="v"/>
            </a:pPr>
            <a:r>
              <a:rPr lang="en-US" sz="2000" dirty="0">
                <a:latin typeface="Corbel" panose="020B0503020204020204" pitchFamily="34" charset="0"/>
              </a:rPr>
              <a:t>GivingAssistant.org ‐ set up an account for yourself and designate ABOS as your recipient.</a:t>
            </a:r>
          </a:p>
          <a:p>
            <a:pPr marL="342900" indent="-342900">
              <a:buFont typeface="Wingdings" panose="05000000000000000000" pitchFamily="2" charset="2"/>
              <a:buChar char="v"/>
            </a:pPr>
            <a:endParaRPr lang="en-US" sz="2000" dirty="0">
              <a:latin typeface="Corbel" panose="020B0503020204020204" pitchFamily="34" charset="0"/>
            </a:endParaRPr>
          </a:p>
          <a:p>
            <a:pPr marL="342900" indent="-342900">
              <a:buFont typeface="Wingdings" panose="05000000000000000000" pitchFamily="2" charset="2"/>
              <a:buChar char="v"/>
            </a:pPr>
            <a:r>
              <a:rPr lang="en-US" sz="2000" dirty="0">
                <a:latin typeface="Corbel" panose="020B0503020204020204" pitchFamily="34" charset="0"/>
              </a:rPr>
              <a:t>AmazonSmiles (smile.amazon.com) ‐ set up or use your current account and designate ABOS as your recipient.</a:t>
            </a:r>
          </a:p>
          <a:p>
            <a:pPr marL="342900" indent="-342900">
              <a:buFont typeface="Wingdings" panose="05000000000000000000" pitchFamily="2" charset="2"/>
              <a:buChar char="v"/>
            </a:pPr>
            <a:endParaRPr lang="en-US" sz="2000" dirty="0">
              <a:latin typeface="Corbel" panose="020B0503020204020204" pitchFamily="34" charset="0"/>
            </a:endParaRPr>
          </a:p>
          <a:p>
            <a:pPr marL="342900" indent="-342900">
              <a:buFont typeface="Wingdings" panose="05000000000000000000" pitchFamily="2" charset="2"/>
              <a:buChar char="v"/>
            </a:pPr>
            <a:r>
              <a:rPr lang="en-US" sz="2000" dirty="0">
                <a:latin typeface="Corbel" panose="020B0503020204020204" pitchFamily="34" charset="0"/>
              </a:rPr>
              <a:t>Facebook donates (donations.fb.com) ‐ when you have a birthday, anniversary or a special event, you can go to the donations site and register, designate ABOS as your recipient and then ask friends to donate to your cause.</a:t>
            </a:r>
            <a:endParaRPr sz="2000" b="0" i="0" u="none" strike="noStrike" cap="none" dirty="0">
              <a:solidFill>
                <a:schemeClr val="dk1"/>
              </a:solidFill>
              <a:latin typeface="Corbel" panose="020B0503020204020204" pitchFamily="34" charset="0"/>
              <a:ea typeface="Verdana"/>
              <a:cs typeface="Verdana"/>
              <a:sym typeface="Verdana"/>
            </a:endParaRPr>
          </a:p>
          <a:p>
            <a:pPr marL="265176" marR="0" lvl="0" indent="-265176" algn="l" rtl="0">
              <a:lnSpc>
                <a:spcPct val="90000"/>
              </a:lnSpc>
              <a:spcBef>
                <a:spcPts val="250"/>
              </a:spcBef>
              <a:spcAft>
                <a:spcPts val="0"/>
              </a:spcAft>
              <a:buClr>
                <a:schemeClr val="accent1"/>
              </a:buClr>
              <a:buSzPts val="2240"/>
              <a:buFont typeface="Noto Sans Symbols"/>
              <a:buNone/>
            </a:pPr>
            <a:endParaRPr sz="2800" b="0" i="0" u="none" strike="noStrike" cap="none" dirty="0">
              <a:solidFill>
                <a:schemeClr val="dk1"/>
              </a:solidFill>
              <a:latin typeface="Verdana"/>
              <a:ea typeface="Verdana"/>
              <a:cs typeface="Verdana"/>
              <a:sym typeface="Verdana"/>
            </a:endParaRPr>
          </a:p>
          <a:p>
            <a:pPr marL="265176" marR="0" lvl="0" indent="-265176" algn="l" rtl="0">
              <a:lnSpc>
                <a:spcPct val="90000"/>
              </a:lnSpc>
              <a:spcBef>
                <a:spcPts val="250"/>
              </a:spcBef>
              <a:spcAft>
                <a:spcPts val="0"/>
              </a:spcAft>
              <a:buClr>
                <a:schemeClr val="accent1"/>
              </a:buClr>
              <a:buSzPts val="2240"/>
              <a:buFont typeface="Noto Sans Symbols"/>
              <a:buNone/>
            </a:pPr>
            <a:endParaRPr sz="2800" b="0" i="0" u="none" strike="noStrike" cap="none" dirty="0">
              <a:solidFill>
                <a:schemeClr val="dk1"/>
              </a:solidFill>
              <a:latin typeface="Verdana"/>
              <a:ea typeface="Verdana"/>
              <a:cs typeface="Verdana"/>
              <a:sym typeface="Verdana"/>
            </a:endParaRPr>
          </a:p>
        </p:txBody>
      </p:sp>
      <p:sp>
        <p:nvSpPr>
          <p:cNvPr id="166" name="Shape 166" descr="Image result for university of north carolina greensboro"/>
          <p:cNvSpPr/>
          <p:nvPr/>
        </p:nvSpPr>
        <p:spPr>
          <a:xfrm>
            <a:off x="155575" y="-144463"/>
            <a:ext cx="304799"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endParaRPr sz="1800" b="0" i="0" u="none" strike="noStrike" cap="none">
              <a:solidFill>
                <a:schemeClr val="dk1"/>
              </a:solidFill>
              <a:latin typeface="Verdana"/>
              <a:ea typeface="Verdana"/>
              <a:cs typeface="Verdana"/>
              <a:sym typeface="Verdana"/>
            </a:endParaRPr>
          </a:p>
        </p:txBody>
      </p:sp>
      <p:sp>
        <p:nvSpPr>
          <p:cNvPr id="13" name="Shape 139">
            <a:extLst>
              <a:ext uri="{FF2B5EF4-FFF2-40B4-BE49-F238E27FC236}">
                <a16:creationId xmlns:a16="http://schemas.microsoft.com/office/drawing/2014/main" id="{FBF511A9-0F66-4FE4-B684-99C0B751F275}"/>
              </a:ext>
            </a:extLst>
          </p:cNvPr>
          <p:cNvSpPr txBox="1">
            <a:spLocks/>
          </p:cNvSpPr>
          <p:nvPr/>
        </p:nvSpPr>
        <p:spPr>
          <a:xfrm>
            <a:off x="2194559" y="5625296"/>
            <a:ext cx="6927932"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pic>
        <p:nvPicPr>
          <p:cNvPr id="14" name="Shape 141">
            <a:extLst>
              <a:ext uri="{FF2B5EF4-FFF2-40B4-BE49-F238E27FC236}">
                <a16:creationId xmlns:a16="http://schemas.microsoft.com/office/drawing/2014/main" id="{CF6662B5-58F5-4FC5-A0F9-BD4CD7B70867}"/>
              </a:ext>
            </a:extLst>
          </p:cNvPr>
          <p:cNvPicPr preferRelativeResize="0"/>
          <p:nvPr/>
        </p:nvPicPr>
        <p:blipFill rotWithShape="1">
          <a:blip r:embed="rId3">
            <a:alphaModFix/>
          </a:blip>
          <a:srcRect/>
          <a:stretch/>
        </p:blipFill>
        <p:spPr>
          <a:xfrm>
            <a:off x="330184" y="5605273"/>
            <a:ext cx="1645920" cy="914400"/>
          </a:xfrm>
          <a:prstGeom prst="rect">
            <a:avLst/>
          </a:prstGeom>
          <a:noFill/>
          <a:ln>
            <a:noFill/>
          </a:ln>
        </p:spPr>
      </p:pic>
      <p:pic>
        <p:nvPicPr>
          <p:cNvPr id="2" name="Picture 1">
            <a:extLst>
              <a:ext uri="{FF2B5EF4-FFF2-40B4-BE49-F238E27FC236}">
                <a16:creationId xmlns:a16="http://schemas.microsoft.com/office/drawing/2014/main" id="{7DD908BD-F0FA-4C9E-A278-85698C1D16C4}"/>
              </a:ext>
            </a:extLst>
          </p:cNvPr>
          <p:cNvPicPr>
            <a:picLocks noChangeAspect="1"/>
          </p:cNvPicPr>
          <p:nvPr/>
        </p:nvPicPr>
        <p:blipFill>
          <a:blip r:embed="rId4"/>
          <a:stretch>
            <a:fillRect/>
          </a:stretch>
        </p:blipFill>
        <p:spPr>
          <a:xfrm>
            <a:off x="8179516" y="1787593"/>
            <a:ext cx="2692556" cy="883920"/>
          </a:xfrm>
          <a:prstGeom prst="rect">
            <a:avLst/>
          </a:prstGeom>
        </p:spPr>
      </p:pic>
      <p:pic>
        <p:nvPicPr>
          <p:cNvPr id="3" name="Picture 2">
            <a:extLst>
              <a:ext uri="{FF2B5EF4-FFF2-40B4-BE49-F238E27FC236}">
                <a16:creationId xmlns:a16="http://schemas.microsoft.com/office/drawing/2014/main" id="{3785421F-2F33-40BB-B3B4-562E621A41D4}"/>
              </a:ext>
            </a:extLst>
          </p:cNvPr>
          <p:cNvPicPr>
            <a:picLocks noChangeAspect="1"/>
          </p:cNvPicPr>
          <p:nvPr/>
        </p:nvPicPr>
        <p:blipFill>
          <a:blip r:embed="rId5"/>
          <a:stretch>
            <a:fillRect/>
          </a:stretch>
        </p:blipFill>
        <p:spPr>
          <a:xfrm>
            <a:off x="8289453" y="2902245"/>
            <a:ext cx="2345417" cy="801598"/>
          </a:xfrm>
          <a:prstGeom prst="rect">
            <a:avLst/>
          </a:prstGeom>
        </p:spPr>
      </p:pic>
      <p:pic>
        <p:nvPicPr>
          <p:cNvPr id="4" name="Picture 3">
            <a:extLst>
              <a:ext uri="{FF2B5EF4-FFF2-40B4-BE49-F238E27FC236}">
                <a16:creationId xmlns:a16="http://schemas.microsoft.com/office/drawing/2014/main" id="{306D2E6F-C13B-40BD-9028-EBA3818DBEC4}"/>
              </a:ext>
            </a:extLst>
          </p:cNvPr>
          <p:cNvPicPr>
            <a:picLocks noChangeAspect="1"/>
          </p:cNvPicPr>
          <p:nvPr/>
        </p:nvPicPr>
        <p:blipFill>
          <a:blip r:embed="rId6"/>
          <a:stretch>
            <a:fillRect/>
          </a:stretch>
        </p:blipFill>
        <p:spPr>
          <a:xfrm>
            <a:off x="8079749" y="4031738"/>
            <a:ext cx="3437467" cy="883920"/>
          </a:xfrm>
          <a:prstGeom prst="rect">
            <a:avLst/>
          </a:prstGeom>
        </p:spPr>
      </p:pic>
    </p:spTree>
    <p:extLst>
      <p:ext uri="{BB962C8B-B14F-4D97-AF65-F5344CB8AC3E}">
        <p14:creationId xmlns:p14="http://schemas.microsoft.com/office/powerpoint/2010/main" val="3133098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Shape 173"/>
          <p:cNvSpPr txBox="1"/>
          <p:nvPr/>
        </p:nvSpPr>
        <p:spPr>
          <a:xfrm>
            <a:off x="808382" y="845926"/>
            <a:ext cx="10376451" cy="3803904"/>
          </a:xfrm>
          <a:prstGeom prst="rect">
            <a:avLst/>
          </a:prstGeom>
          <a:noFill/>
          <a:ln>
            <a:noFill/>
          </a:ln>
        </p:spPr>
        <p:txBody>
          <a:bodyPr spcFirstLastPara="1" wrap="square" lIns="182875" tIns="91425" rIns="91425" bIns="45700" anchor="t" anchorCtr="0">
            <a:noAutofit/>
          </a:bodyPr>
          <a:lstStyle/>
          <a:p>
            <a:pPr marL="742950" marR="0" lvl="0" indent="-742950" algn="l" rtl="0">
              <a:lnSpc>
                <a:spcPct val="90000"/>
              </a:lnSpc>
              <a:spcBef>
                <a:spcPts val="0"/>
              </a:spcBef>
              <a:spcAft>
                <a:spcPts val="0"/>
              </a:spcAft>
              <a:buClr>
                <a:schemeClr val="accent1"/>
              </a:buClr>
              <a:buSzPts val="2880"/>
              <a:buFont typeface="Wingdings" panose="05000000000000000000" pitchFamily="2" charset="2"/>
              <a:buChar char="v"/>
            </a:pPr>
            <a:r>
              <a:rPr lang="en-US" sz="3600" b="0" i="0" u="none" strike="noStrike" cap="none" dirty="0">
                <a:solidFill>
                  <a:schemeClr val="dk1"/>
                </a:solidFill>
                <a:latin typeface="Corbel" panose="020B0503020204020204" pitchFamily="34" charset="0"/>
                <a:ea typeface="Corbel"/>
                <a:cs typeface="Corbel"/>
                <a:sym typeface="Corbel"/>
              </a:rPr>
              <a:t>Suggestions for data points?</a:t>
            </a:r>
            <a:endParaRPr dirty="0">
              <a:latin typeface="Corbel" panose="020B0503020204020204" pitchFamily="34" charset="0"/>
            </a:endParaRPr>
          </a:p>
          <a:p>
            <a:pPr marL="742950" marR="0" lvl="0" indent="-742950" algn="l" rtl="0">
              <a:lnSpc>
                <a:spcPct val="90000"/>
              </a:lnSpc>
              <a:spcBef>
                <a:spcPts val="250"/>
              </a:spcBef>
              <a:spcAft>
                <a:spcPts val="0"/>
              </a:spcAft>
              <a:buClr>
                <a:schemeClr val="accent1"/>
              </a:buClr>
              <a:buSzPts val="2880"/>
              <a:buFont typeface="Wingdings" panose="05000000000000000000" pitchFamily="2" charset="2"/>
              <a:buChar char="v"/>
            </a:pPr>
            <a:r>
              <a:rPr lang="en-US" sz="3600" b="0" i="0" u="none" strike="noStrike" cap="none" dirty="0">
                <a:solidFill>
                  <a:schemeClr val="dk1"/>
                </a:solidFill>
                <a:latin typeface="Corbel" panose="020B0503020204020204" pitchFamily="34" charset="0"/>
                <a:ea typeface="Corbel"/>
                <a:cs typeface="Corbel"/>
                <a:sym typeface="Corbel"/>
              </a:rPr>
              <a:t>Feedback on user outputs?</a:t>
            </a:r>
            <a:endParaRPr dirty="0">
              <a:latin typeface="Corbel" panose="020B0503020204020204" pitchFamily="34" charset="0"/>
            </a:endParaRPr>
          </a:p>
          <a:p>
            <a:pPr marL="742950" marR="0" lvl="0" indent="-742950" algn="l" rtl="0">
              <a:lnSpc>
                <a:spcPct val="90000"/>
              </a:lnSpc>
              <a:spcBef>
                <a:spcPts val="250"/>
              </a:spcBef>
              <a:spcAft>
                <a:spcPts val="0"/>
              </a:spcAft>
              <a:buClr>
                <a:schemeClr val="accent1"/>
              </a:buClr>
              <a:buSzPts val="2880"/>
              <a:buFont typeface="Wingdings" panose="05000000000000000000" pitchFamily="2" charset="2"/>
              <a:buChar char="v"/>
            </a:pPr>
            <a:r>
              <a:rPr lang="en-US" sz="3600" b="0" i="0" u="none" strike="noStrike" cap="none" dirty="0">
                <a:solidFill>
                  <a:schemeClr val="dk1"/>
                </a:solidFill>
                <a:latin typeface="Corbel" panose="020B0503020204020204" pitchFamily="34" charset="0"/>
                <a:ea typeface="Corbel"/>
                <a:cs typeface="Corbel"/>
                <a:sym typeface="Corbel"/>
              </a:rPr>
              <a:t>Thoughts on overall concept or goals?</a:t>
            </a:r>
            <a:endParaRPr dirty="0">
              <a:latin typeface="Corbel" panose="020B0503020204020204" pitchFamily="34" charset="0"/>
            </a:endParaRPr>
          </a:p>
          <a:p>
            <a:pPr marL="0" marR="0" lvl="0" indent="0" algn="l" rtl="0">
              <a:lnSpc>
                <a:spcPct val="90000"/>
              </a:lnSpc>
              <a:spcBef>
                <a:spcPts val="250"/>
              </a:spcBef>
              <a:spcAft>
                <a:spcPts val="0"/>
              </a:spcAft>
              <a:buClr>
                <a:schemeClr val="accent1"/>
              </a:buClr>
              <a:buSzPts val="900"/>
              <a:buFont typeface="Noto Sans Symbols"/>
              <a:buNone/>
            </a:pPr>
            <a:endParaRPr sz="3600" b="0" i="0" u="none" strike="noStrike" cap="none" dirty="0">
              <a:solidFill>
                <a:schemeClr val="dk1"/>
              </a:solidFill>
              <a:latin typeface="Corbel"/>
              <a:ea typeface="Corbel"/>
              <a:cs typeface="Corbel"/>
              <a:sym typeface="Corbel"/>
            </a:endParaRPr>
          </a:p>
          <a:p>
            <a:pPr marL="265176" marR="0" lvl="0" indent="-265176" algn="l" rtl="0">
              <a:lnSpc>
                <a:spcPct val="90000"/>
              </a:lnSpc>
              <a:spcBef>
                <a:spcPts val="250"/>
              </a:spcBef>
              <a:spcAft>
                <a:spcPts val="0"/>
              </a:spcAft>
              <a:buClr>
                <a:schemeClr val="accent1"/>
              </a:buClr>
              <a:buSzPts val="2880"/>
              <a:buFont typeface="Noto Sans Symbols"/>
              <a:buNone/>
            </a:pPr>
            <a:endParaRPr sz="3600" b="0" i="0" u="none" strike="noStrike" cap="none" dirty="0">
              <a:solidFill>
                <a:schemeClr val="dk1"/>
              </a:solidFill>
              <a:latin typeface="Corbel"/>
              <a:ea typeface="Corbel"/>
              <a:cs typeface="Corbel"/>
              <a:sym typeface="Corbel"/>
            </a:endParaRPr>
          </a:p>
          <a:p>
            <a:pPr marL="265176" marR="0" lvl="0" indent="-265176" algn="l" rtl="0">
              <a:lnSpc>
                <a:spcPct val="90000"/>
              </a:lnSpc>
              <a:spcBef>
                <a:spcPts val="250"/>
              </a:spcBef>
              <a:spcAft>
                <a:spcPts val="0"/>
              </a:spcAft>
              <a:buClr>
                <a:schemeClr val="accent1"/>
              </a:buClr>
              <a:buSzPts val="2240"/>
              <a:buFont typeface="Noto Sans Symbols"/>
              <a:buNone/>
            </a:pPr>
            <a:endParaRPr sz="2800" b="0" i="0" u="none" strike="noStrike" cap="none" dirty="0">
              <a:solidFill>
                <a:schemeClr val="dk1"/>
              </a:solidFill>
              <a:latin typeface="Verdana"/>
              <a:ea typeface="Verdana"/>
              <a:cs typeface="Verdana"/>
              <a:sym typeface="Verdana"/>
            </a:endParaRPr>
          </a:p>
        </p:txBody>
      </p:sp>
      <p:pic>
        <p:nvPicPr>
          <p:cNvPr id="175" name="Shape 175" descr="C:\Users\Michael\AppData\Local\Microsoft\Windows\INetCache\IE\5MWDTPJR\uncle_sam_by_trekkie313[1].png"/>
          <p:cNvPicPr preferRelativeResize="0">
            <a:picLocks noChangeAspect="1"/>
          </p:cNvPicPr>
          <p:nvPr/>
        </p:nvPicPr>
        <p:blipFill rotWithShape="1">
          <a:blip r:embed="rId3">
            <a:alphaModFix/>
          </a:blip>
          <a:srcRect/>
          <a:stretch/>
        </p:blipFill>
        <p:spPr>
          <a:xfrm>
            <a:off x="9342281" y="601391"/>
            <a:ext cx="2041337" cy="2743200"/>
          </a:xfrm>
          <a:prstGeom prst="rect">
            <a:avLst/>
          </a:prstGeom>
          <a:noFill/>
          <a:ln>
            <a:noFill/>
          </a:ln>
        </p:spPr>
      </p:pic>
      <p:sp>
        <p:nvSpPr>
          <p:cNvPr id="8" name="Shape 139">
            <a:extLst>
              <a:ext uri="{FF2B5EF4-FFF2-40B4-BE49-F238E27FC236}">
                <a16:creationId xmlns:a16="http://schemas.microsoft.com/office/drawing/2014/main" id="{A5DF628C-D744-41BD-9F36-3BCD7F357C8D}"/>
              </a:ext>
            </a:extLst>
          </p:cNvPr>
          <p:cNvSpPr txBox="1">
            <a:spLocks/>
          </p:cNvSpPr>
          <p:nvPr/>
        </p:nvSpPr>
        <p:spPr>
          <a:xfrm>
            <a:off x="2222695" y="5611228"/>
            <a:ext cx="6927932"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pic>
        <p:nvPicPr>
          <p:cNvPr id="9" name="Shape 141">
            <a:extLst>
              <a:ext uri="{FF2B5EF4-FFF2-40B4-BE49-F238E27FC236}">
                <a16:creationId xmlns:a16="http://schemas.microsoft.com/office/drawing/2014/main" id="{BC0CCA3E-082A-4996-B7E6-479E38E4E411}"/>
              </a:ext>
            </a:extLst>
          </p:cNvPr>
          <p:cNvPicPr preferRelativeResize="0"/>
          <p:nvPr/>
        </p:nvPicPr>
        <p:blipFill rotWithShape="1">
          <a:blip r:embed="rId4">
            <a:alphaModFix/>
          </a:blip>
          <a:srcRect/>
          <a:stretch/>
        </p:blipFill>
        <p:spPr>
          <a:xfrm>
            <a:off x="358320" y="5591205"/>
            <a:ext cx="1645920" cy="914400"/>
          </a:xfrm>
          <a:prstGeom prst="rect">
            <a:avLst/>
          </a:prstGeom>
          <a:noFill/>
          <a:ln>
            <a:noFill/>
          </a:ln>
        </p:spPr>
      </p:pic>
      <p:pic>
        <p:nvPicPr>
          <p:cNvPr id="7" name="Picture 6">
            <a:extLst>
              <a:ext uri="{FF2B5EF4-FFF2-40B4-BE49-F238E27FC236}">
                <a16:creationId xmlns:a16="http://schemas.microsoft.com/office/drawing/2014/main" id="{EA693EBA-4BD7-4DF8-AD06-69475615A6FB}"/>
              </a:ext>
            </a:extLst>
          </p:cNvPr>
          <p:cNvPicPr>
            <a:picLocks noChangeAspect="1"/>
          </p:cNvPicPr>
          <p:nvPr/>
        </p:nvPicPr>
        <p:blipFill>
          <a:blip r:embed="rId5"/>
          <a:stretch>
            <a:fillRect/>
          </a:stretch>
        </p:blipFill>
        <p:spPr>
          <a:xfrm>
            <a:off x="6450602" y="3589126"/>
            <a:ext cx="3141559" cy="2743200"/>
          </a:xfrm>
          <a:prstGeom prst="rect">
            <a:avLst/>
          </a:prstGeom>
        </p:spPr>
      </p:pic>
      <p:pic>
        <p:nvPicPr>
          <p:cNvPr id="11" name="Picture 10">
            <a:extLst>
              <a:ext uri="{FF2B5EF4-FFF2-40B4-BE49-F238E27FC236}">
                <a16:creationId xmlns:a16="http://schemas.microsoft.com/office/drawing/2014/main" id="{07FE08CF-B07A-4D78-8EE0-AD80ADB773D6}"/>
              </a:ext>
            </a:extLst>
          </p:cNvPr>
          <p:cNvPicPr>
            <a:picLocks noChangeAspect="1"/>
          </p:cNvPicPr>
          <p:nvPr/>
        </p:nvPicPr>
        <p:blipFill>
          <a:blip r:embed="rId6"/>
          <a:stretch>
            <a:fillRect/>
          </a:stretch>
        </p:blipFill>
        <p:spPr>
          <a:xfrm>
            <a:off x="822742" y="2709191"/>
            <a:ext cx="5216069" cy="25603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4400"/>
              <a:buFont typeface="Corbel"/>
              <a:buNone/>
            </a:pPr>
            <a:r>
              <a:rPr lang="en-US" sz="5400" b="1" i="0" u="sng" strike="noStrike" cap="none" dirty="0">
                <a:solidFill>
                  <a:schemeClr val="tx1"/>
                </a:solidFill>
                <a:sym typeface="Corbel"/>
              </a:rPr>
              <a:t>A</a:t>
            </a:r>
            <a:r>
              <a:rPr lang="en-US" sz="5400" b="0" i="0" u="none" strike="noStrike" cap="none" dirty="0">
                <a:solidFill>
                  <a:schemeClr val="tx1"/>
                </a:solidFill>
                <a:sym typeface="Corbel"/>
              </a:rPr>
              <a:t>ssociation of </a:t>
            </a:r>
            <a:br>
              <a:rPr lang="en-US" sz="5400" b="0" i="0" u="none" strike="noStrike" cap="none" dirty="0">
                <a:solidFill>
                  <a:schemeClr val="tx1"/>
                </a:solidFill>
                <a:sym typeface="Corbel"/>
              </a:rPr>
            </a:br>
            <a:r>
              <a:rPr lang="en-US" sz="5400" b="1" i="0" u="sng" strike="noStrike" cap="none" dirty="0">
                <a:solidFill>
                  <a:schemeClr val="tx1"/>
                </a:solidFill>
                <a:sym typeface="Corbel"/>
              </a:rPr>
              <a:t>B</a:t>
            </a:r>
            <a:r>
              <a:rPr lang="en-US" sz="5400" b="0" i="0" u="none" strike="noStrike" cap="none" dirty="0">
                <a:solidFill>
                  <a:schemeClr val="tx1"/>
                </a:solidFill>
                <a:sym typeface="Corbel"/>
              </a:rPr>
              <a:t>ookmobile &amp; </a:t>
            </a:r>
            <a:r>
              <a:rPr lang="en-US" sz="5400" b="1" i="0" u="sng" strike="noStrike" cap="none" dirty="0">
                <a:solidFill>
                  <a:schemeClr val="tx1"/>
                </a:solidFill>
                <a:sym typeface="Corbel"/>
              </a:rPr>
              <a:t>O</a:t>
            </a:r>
            <a:r>
              <a:rPr lang="en-US" sz="5400" b="0" i="0" u="none" strike="noStrike" cap="none" dirty="0">
                <a:solidFill>
                  <a:schemeClr val="tx1"/>
                </a:solidFill>
                <a:sym typeface="Corbel"/>
              </a:rPr>
              <a:t>utreach </a:t>
            </a:r>
            <a:r>
              <a:rPr lang="en-US" sz="5400" b="1" i="0" u="sng" strike="noStrike" cap="none" dirty="0">
                <a:solidFill>
                  <a:schemeClr val="tx1"/>
                </a:solidFill>
                <a:sym typeface="Corbel"/>
              </a:rPr>
              <a:t>S</a:t>
            </a:r>
            <a:r>
              <a:rPr lang="en-US" sz="5400" b="0" i="0" u="none" strike="noStrike" cap="none" dirty="0">
                <a:solidFill>
                  <a:schemeClr val="tx1"/>
                </a:solidFill>
                <a:sym typeface="Corbel"/>
              </a:rPr>
              <a:t>ervices</a:t>
            </a:r>
            <a:endParaRPr sz="5400" dirty="0">
              <a:solidFill>
                <a:schemeClr val="tx1"/>
              </a:solidFill>
            </a:endParaRPr>
          </a:p>
        </p:txBody>
      </p:sp>
      <p:sp>
        <p:nvSpPr>
          <p:cNvPr id="100" name="Shape 100"/>
          <p:cNvSpPr txBox="1">
            <a:spLocks noGrp="1"/>
          </p:cNvSpPr>
          <p:nvPr>
            <p:ph type="body" idx="1"/>
          </p:nvPr>
        </p:nvSpPr>
        <p:spPr>
          <a:xfrm>
            <a:off x="1143000" y="2425148"/>
            <a:ext cx="9872871" cy="2822101"/>
          </a:xfrm>
          <a:prstGeom prst="rect">
            <a:avLst/>
          </a:prstGeom>
          <a:noFill/>
          <a:ln>
            <a:noFill/>
          </a:ln>
        </p:spPr>
        <p:txBody>
          <a:bodyPr spcFirstLastPara="1" wrap="square" lIns="91425" tIns="45700" rIns="91425" bIns="45700" anchor="t" anchorCtr="0">
            <a:noAutofit/>
          </a:bodyPr>
          <a:lstStyle/>
          <a:p>
            <a:pPr marL="617220" marR="0" lvl="0" indent="-571500" algn="l" rtl="0">
              <a:lnSpc>
                <a:spcPct val="90000"/>
              </a:lnSpc>
              <a:spcBef>
                <a:spcPts val="0"/>
              </a:spcBef>
              <a:spcAft>
                <a:spcPts val="0"/>
              </a:spcAft>
              <a:buClr>
                <a:schemeClr val="accent1"/>
              </a:buClr>
              <a:buSzPts val="2880"/>
              <a:buFont typeface="Wingdings" panose="05000000000000000000" pitchFamily="2" charset="2"/>
              <a:buChar char="v"/>
            </a:pPr>
            <a:r>
              <a:rPr lang="en-US" sz="4800" b="0" i="0" u="none" strike="noStrike" cap="none" dirty="0">
                <a:solidFill>
                  <a:schemeClr val="accent1"/>
                </a:solidFill>
                <a:latin typeface="Corbel"/>
                <a:ea typeface="Corbel"/>
                <a:cs typeface="Corbel"/>
                <a:sym typeface="Corbel"/>
              </a:rPr>
              <a:t>What is Outreach Services?</a:t>
            </a:r>
          </a:p>
          <a:p>
            <a:pPr marL="617220" marR="0" lvl="0" indent="-571500" algn="l" rtl="0">
              <a:lnSpc>
                <a:spcPct val="90000"/>
              </a:lnSpc>
              <a:spcBef>
                <a:spcPts val="0"/>
              </a:spcBef>
              <a:spcAft>
                <a:spcPts val="0"/>
              </a:spcAft>
              <a:buClr>
                <a:schemeClr val="accent1"/>
              </a:buClr>
              <a:buSzPts val="2880"/>
              <a:buFont typeface="Wingdings" panose="05000000000000000000" pitchFamily="2" charset="2"/>
              <a:buChar char="v"/>
            </a:pPr>
            <a:r>
              <a:rPr lang="en-US" sz="4800" dirty="0"/>
              <a:t>What is ABOS?</a:t>
            </a:r>
          </a:p>
          <a:p>
            <a:pPr marL="617220" marR="0" lvl="0" indent="-571500" algn="l" rtl="0">
              <a:lnSpc>
                <a:spcPct val="90000"/>
              </a:lnSpc>
              <a:spcBef>
                <a:spcPts val="0"/>
              </a:spcBef>
              <a:spcAft>
                <a:spcPts val="0"/>
              </a:spcAft>
              <a:buClr>
                <a:schemeClr val="accent1"/>
              </a:buClr>
              <a:buSzPts val="2880"/>
              <a:buFont typeface="Wingdings" panose="05000000000000000000" pitchFamily="2" charset="2"/>
              <a:buChar char="v"/>
            </a:pPr>
            <a:r>
              <a:rPr lang="en-US" sz="4800" dirty="0"/>
              <a:t>What is the BOIR Project?</a:t>
            </a:r>
            <a:endParaRPr sz="4800" dirty="0"/>
          </a:p>
          <a:p>
            <a:pPr marL="45720" marR="0" lvl="0" indent="0" algn="l" rtl="0">
              <a:lnSpc>
                <a:spcPct val="90000"/>
              </a:lnSpc>
              <a:spcBef>
                <a:spcPts val="1400"/>
              </a:spcBef>
              <a:spcAft>
                <a:spcPts val="0"/>
              </a:spcAft>
              <a:buClr>
                <a:schemeClr val="accent1"/>
              </a:buClr>
              <a:buSzPts val="2880"/>
              <a:buFont typeface="Corbel"/>
              <a:buNone/>
            </a:pPr>
            <a:endParaRPr sz="3600" b="0" i="0" u="none" strike="noStrike" cap="none" dirty="0">
              <a:solidFill>
                <a:schemeClr val="accent1"/>
              </a:solidFill>
              <a:latin typeface="Corbel"/>
              <a:ea typeface="Corbel"/>
              <a:cs typeface="Corbel"/>
              <a:sym typeface="Corbel"/>
            </a:endParaRPr>
          </a:p>
          <a:p>
            <a:pPr marL="228600" marR="0" lvl="0" indent="-71120" algn="l" rtl="0">
              <a:lnSpc>
                <a:spcPct val="90000"/>
              </a:lnSpc>
              <a:spcBef>
                <a:spcPts val="1400"/>
              </a:spcBef>
              <a:spcAft>
                <a:spcPts val="0"/>
              </a:spcAft>
              <a:buClr>
                <a:schemeClr val="accent1"/>
              </a:buClr>
              <a:buSzPts val="1760"/>
              <a:buFont typeface="Arial"/>
              <a:buNone/>
            </a:pPr>
            <a:endParaRPr sz="2200" b="0" i="0" u="none" strike="noStrike" cap="none" dirty="0">
              <a:solidFill>
                <a:schemeClr val="accent1"/>
              </a:solidFill>
              <a:latin typeface="Corbel"/>
              <a:ea typeface="Corbel"/>
              <a:cs typeface="Corbel"/>
              <a:sym typeface="Corbel"/>
            </a:endParaRPr>
          </a:p>
        </p:txBody>
      </p:sp>
      <p:pic>
        <p:nvPicPr>
          <p:cNvPr id="4" name="Shape 119">
            <a:extLst>
              <a:ext uri="{FF2B5EF4-FFF2-40B4-BE49-F238E27FC236}">
                <a16:creationId xmlns:a16="http://schemas.microsoft.com/office/drawing/2014/main" id="{4961FC1E-AB49-4386-8382-3B738B4CDEF0}"/>
              </a:ext>
            </a:extLst>
          </p:cNvPr>
          <p:cNvPicPr preferRelativeResize="0"/>
          <p:nvPr/>
        </p:nvPicPr>
        <p:blipFill rotWithShape="1">
          <a:blip r:embed="rId3">
            <a:alphaModFix/>
          </a:blip>
          <a:srcRect/>
          <a:stretch/>
        </p:blipFill>
        <p:spPr>
          <a:xfrm>
            <a:off x="360355" y="5537379"/>
            <a:ext cx="1645920" cy="914400"/>
          </a:xfrm>
          <a:prstGeom prst="rect">
            <a:avLst/>
          </a:prstGeom>
          <a:noFill/>
          <a:ln>
            <a:noFill/>
          </a:ln>
        </p:spPr>
      </p:pic>
      <p:sp>
        <p:nvSpPr>
          <p:cNvPr id="5" name="Shape 124">
            <a:extLst>
              <a:ext uri="{FF2B5EF4-FFF2-40B4-BE49-F238E27FC236}">
                <a16:creationId xmlns:a16="http://schemas.microsoft.com/office/drawing/2014/main" id="{A6FB9717-F5D3-4ED2-ACFE-99F30664FA4C}"/>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4" name="Shape 119">
            <a:extLst>
              <a:ext uri="{FF2B5EF4-FFF2-40B4-BE49-F238E27FC236}">
                <a16:creationId xmlns:a16="http://schemas.microsoft.com/office/drawing/2014/main" id="{6E155EE7-635E-42A4-8BD1-490B86991129}"/>
              </a:ext>
            </a:extLst>
          </p:cNvPr>
          <p:cNvPicPr preferRelativeResize="0"/>
          <p:nvPr/>
        </p:nvPicPr>
        <p:blipFill rotWithShape="1">
          <a:blip r:embed="rId3">
            <a:alphaModFix/>
          </a:blip>
          <a:srcRect/>
          <a:stretch/>
        </p:blipFill>
        <p:spPr>
          <a:xfrm>
            <a:off x="360355" y="5537379"/>
            <a:ext cx="1645920" cy="914400"/>
          </a:xfrm>
          <a:prstGeom prst="rect">
            <a:avLst/>
          </a:prstGeom>
          <a:noFill/>
          <a:ln>
            <a:noFill/>
          </a:ln>
        </p:spPr>
      </p:pic>
      <p:sp>
        <p:nvSpPr>
          <p:cNvPr id="5" name="Shape 124">
            <a:extLst>
              <a:ext uri="{FF2B5EF4-FFF2-40B4-BE49-F238E27FC236}">
                <a16:creationId xmlns:a16="http://schemas.microsoft.com/office/drawing/2014/main" id="{3F9E94CE-DDF8-4E5E-9685-E22D7D1DBAB4}"/>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
        <p:nvSpPr>
          <p:cNvPr id="6" name="Shape 871">
            <a:extLst>
              <a:ext uri="{FF2B5EF4-FFF2-40B4-BE49-F238E27FC236}">
                <a16:creationId xmlns:a16="http://schemas.microsoft.com/office/drawing/2014/main" id="{D056C67D-1081-4414-A18E-1D261843CEA0}"/>
              </a:ext>
            </a:extLst>
          </p:cNvPr>
          <p:cNvSpPr txBox="1">
            <a:spLocks/>
          </p:cNvSpPr>
          <p:nvPr/>
        </p:nvSpPr>
        <p:spPr>
          <a:xfrm>
            <a:off x="3165231" y="1146517"/>
            <a:ext cx="8533685" cy="4564966"/>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pPr indent="-731520">
              <a:spcBef>
                <a:spcPts val="300"/>
              </a:spcBef>
              <a:buSzPct val="99107"/>
              <a:buFont typeface="Noto Sans Symbols"/>
              <a:buChar char="❖"/>
            </a:pPr>
            <a:r>
              <a:rPr lang="en-US" sz="3200" dirty="0">
                <a:solidFill>
                  <a:schemeClr val="dk1"/>
                </a:solidFill>
                <a:latin typeface="Corbel" panose="020B0503020204020204" pitchFamily="34" charset="0"/>
                <a:ea typeface="Arial"/>
                <a:cs typeface="Arial"/>
                <a:sym typeface="Arial"/>
              </a:rPr>
              <a:t>Bookmobiles &amp; Mobile Services</a:t>
            </a:r>
          </a:p>
          <a:p>
            <a:pPr indent="-731520">
              <a:spcBef>
                <a:spcPts val="300"/>
              </a:spcBef>
              <a:buSzPct val="99107"/>
              <a:buFont typeface="Noto Sans Symbols"/>
              <a:buChar char="❖"/>
            </a:pPr>
            <a:r>
              <a:rPr lang="en-US" sz="3200" dirty="0">
                <a:solidFill>
                  <a:schemeClr val="dk1"/>
                </a:solidFill>
                <a:latin typeface="Corbel" panose="020B0503020204020204" pitchFamily="34" charset="0"/>
                <a:ea typeface="Arial"/>
                <a:cs typeface="Arial"/>
                <a:sym typeface="Arial"/>
              </a:rPr>
              <a:t>Vans &amp; Book Bikes</a:t>
            </a:r>
          </a:p>
          <a:p>
            <a:pPr indent="-731520">
              <a:spcBef>
                <a:spcPts val="300"/>
              </a:spcBef>
              <a:buSzPct val="99107"/>
              <a:buFont typeface="Noto Sans Symbols"/>
              <a:buChar char="❖"/>
            </a:pPr>
            <a:r>
              <a:rPr lang="en-US" sz="3200" dirty="0">
                <a:solidFill>
                  <a:schemeClr val="dk1"/>
                </a:solidFill>
                <a:latin typeface="Corbel" panose="020B0503020204020204" pitchFamily="34" charset="0"/>
                <a:ea typeface="Arial"/>
                <a:cs typeface="Arial"/>
                <a:sym typeface="Arial"/>
              </a:rPr>
              <a:t>Lobby Stops</a:t>
            </a:r>
          </a:p>
          <a:p>
            <a:pPr indent="-731520">
              <a:spcBef>
                <a:spcPts val="300"/>
              </a:spcBef>
              <a:buSzPct val="99107"/>
              <a:buFont typeface="Noto Sans Symbols"/>
              <a:buChar char="❖"/>
            </a:pPr>
            <a:r>
              <a:rPr lang="en-US" sz="3200" dirty="0">
                <a:solidFill>
                  <a:schemeClr val="dk1"/>
                </a:solidFill>
                <a:latin typeface="Corbel" panose="020B0503020204020204" pitchFamily="34" charset="0"/>
                <a:ea typeface="Arial"/>
                <a:cs typeface="Arial"/>
                <a:sym typeface="Arial"/>
              </a:rPr>
              <a:t>Pop-Up Libraries, Parks, &amp; Community Events</a:t>
            </a:r>
          </a:p>
          <a:p>
            <a:pPr indent="-731520">
              <a:spcBef>
                <a:spcPts val="300"/>
              </a:spcBef>
              <a:buSzPct val="99107"/>
              <a:buFont typeface="Noto Sans Symbols"/>
              <a:buChar char="❖"/>
            </a:pPr>
            <a:r>
              <a:rPr lang="en-US" sz="3200" dirty="0">
                <a:solidFill>
                  <a:schemeClr val="dk1"/>
                </a:solidFill>
                <a:latin typeface="Corbel" panose="020B0503020204020204" pitchFamily="34" charset="0"/>
                <a:ea typeface="Arial"/>
                <a:cs typeface="Arial"/>
                <a:sym typeface="Arial"/>
              </a:rPr>
              <a:t>Home Deliveries &amp; Books By Mail</a:t>
            </a:r>
          </a:p>
          <a:p>
            <a:pPr indent="-731520">
              <a:spcBef>
                <a:spcPts val="300"/>
              </a:spcBef>
              <a:buSzPct val="99107"/>
              <a:buFont typeface="Noto Sans Symbols"/>
              <a:buChar char="❖"/>
            </a:pPr>
            <a:r>
              <a:rPr lang="en-US" sz="3200" dirty="0">
                <a:solidFill>
                  <a:schemeClr val="dk1"/>
                </a:solidFill>
                <a:latin typeface="Corbel" panose="020B0503020204020204" pitchFamily="34" charset="0"/>
                <a:ea typeface="Arial"/>
                <a:cs typeface="Arial"/>
                <a:sym typeface="Arial"/>
              </a:rPr>
              <a:t>Community, Preschools/Daycares, Schools, </a:t>
            </a:r>
            <a:br>
              <a:rPr lang="en-US" sz="3200" dirty="0">
                <a:solidFill>
                  <a:schemeClr val="dk1"/>
                </a:solidFill>
                <a:latin typeface="Corbel" panose="020B0503020204020204" pitchFamily="34" charset="0"/>
                <a:ea typeface="Arial"/>
                <a:cs typeface="Arial"/>
                <a:sym typeface="Arial"/>
              </a:rPr>
            </a:br>
            <a:r>
              <a:rPr lang="en-US" sz="3200" dirty="0">
                <a:solidFill>
                  <a:schemeClr val="dk1"/>
                </a:solidFill>
                <a:latin typeface="Corbel" panose="020B0503020204020204" pitchFamily="34" charset="0"/>
                <a:ea typeface="Arial"/>
                <a:cs typeface="Arial"/>
                <a:sym typeface="Arial"/>
              </a:rPr>
              <a:t>	Older Adults, Memory Care, etc.</a:t>
            </a:r>
          </a:p>
          <a:p>
            <a:pPr indent="-731520">
              <a:spcBef>
                <a:spcPts val="300"/>
              </a:spcBef>
              <a:buSzPct val="99107"/>
              <a:buFont typeface="Noto Sans Symbols"/>
              <a:buChar char="❖"/>
            </a:pPr>
            <a:r>
              <a:rPr lang="en-US" sz="3200" dirty="0">
                <a:solidFill>
                  <a:schemeClr val="dk1"/>
                </a:solidFill>
                <a:latin typeface="Corbel" panose="020B0503020204020204" pitchFamily="34" charset="0"/>
                <a:ea typeface="Arial"/>
                <a:cs typeface="Arial"/>
                <a:sym typeface="Arial"/>
              </a:rPr>
              <a:t>Programming: Storytime, Crafts, Book Clubs, 		Reading Programs, Reminiscing, etc.</a:t>
            </a:r>
          </a:p>
        </p:txBody>
      </p:sp>
      <p:sp>
        <p:nvSpPr>
          <p:cNvPr id="7" name="TextBox 6">
            <a:extLst>
              <a:ext uri="{FF2B5EF4-FFF2-40B4-BE49-F238E27FC236}">
                <a16:creationId xmlns:a16="http://schemas.microsoft.com/office/drawing/2014/main" id="{81E78AEE-F8CB-4146-96A3-1E1B3476261F}"/>
              </a:ext>
            </a:extLst>
          </p:cNvPr>
          <p:cNvSpPr txBox="1"/>
          <p:nvPr/>
        </p:nvSpPr>
        <p:spPr>
          <a:xfrm>
            <a:off x="182474" y="506435"/>
            <a:ext cx="2982757" cy="3354765"/>
          </a:xfrm>
          <a:prstGeom prst="rect">
            <a:avLst/>
          </a:prstGeom>
          <a:noFill/>
        </p:spPr>
        <p:txBody>
          <a:bodyPr wrap="square" rtlCol="0">
            <a:spAutoFit/>
          </a:bodyPr>
          <a:lstStyle/>
          <a:p>
            <a:pPr algn="ctr"/>
            <a:r>
              <a:rPr lang="en-US" sz="6600" dirty="0">
                <a:solidFill>
                  <a:schemeClr val="tx1"/>
                </a:solidFill>
                <a:latin typeface="Corbel" panose="020B0503020204020204" pitchFamily="34" charset="0"/>
              </a:rPr>
              <a:t>What do we do?</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535423"/>
            <a:ext cx="11000936" cy="1143000"/>
          </a:xfrm>
        </p:spPr>
        <p:txBody>
          <a:bodyPr>
            <a:noAutofit/>
          </a:bodyPr>
          <a:lstStyle/>
          <a:p>
            <a:r>
              <a:rPr lang="en-US" sz="4800" dirty="0">
                <a:solidFill>
                  <a:srgbClr val="FF9900"/>
                </a:solidFill>
              </a:rPr>
              <a:t>Libraries: </a:t>
            </a:r>
            <a:r>
              <a:rPr lang="en-US" dirty="0">
                <a:solidFill>
                  <a:srgbClr val="FF9900"/>
                </a:solidFill>
              </a:rPr>
              <a:t>Part of the Community</a:t>
            </a:r>
          </a:p>
        </p:txBody>
      </p:sp>
      <p:pic>
        <p:nvPicPr>
          <p:cNvPr id="8" name="Picture 2"/>
          <p:cNvPicPr>
            <a:picLocks noChangeAspect="1" noChangeArrowheads="1"/>
          </p:cNvPicPr>
          <p:nvPr/>
        </p:nvPicPr>
        <p:blipFill>
          <a:blip r:embed="rId3" cstate="print"/>
          <a:srcRect/>
          <a:stretch>
            <a:fillRect/>
          </a:stretch>
        </p:blipFill>
        <p:spPr bwMode="auto">
          <a:xfrm>
            <a:off x="8826308" y="392668"/>
            <a:ext cx="2971799" cy="2895652"/>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40000" contrast="-20000"/>
                    </a14:imgEffect>
                  </a14:imgLayer>
                </a14:imgProps>
              </a:ext>
            </a:extLst>
          </a:blip>
          <a:srcRect/>
          <a:stretch>
            <a:fillRect/>
          </a:stretch>
        </p:blipFill>
        <p:spPr bwMode="auto">
          <a:xfrm>
            <a:off x="1118057" y="1596366"/>
            <a:ext cx="2731771" cy="3657600"/>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4166214" y="2120702"/>
            <a:ext cx="3810000" cy="2857500"/>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
                    </a14:imgEffect>
                  </a14:imgLayer>
                </a14:imgProps>
              </a:ext>
            </a:extLst>
          </a:blip>
          <a:srcRect/>
          <a:stretch>
            <a:fillRect/>
          </a:stretch>
        </p:blipFill>
        <p:spPr bwMode="auto">
          <a:xfrm>
            <a:off x="8318823" y="3476160"/>
            <a:ext cx="2228850" cy="2971800"/>
          </a:xfrm>
          <a:prstGeom prst="rect">
            <a:avLst/>
          </a:prstGeom>
          <a:noFill/>
          <a:ln w="9525">
            <a:noFill/>
            <a:miter lim="800000"/>
            <a:headEnd/>
            <a:tailEnd/>
          </a:ln>
          <a:effectLst/>
        </p:spPr>
      </p:pic>
      <p:pic>
        <p:nvPicPr>
          <p:cNvPr id="11" name="Shape 119">
            <a:extLst>
              <a:ext uri="{FF2B5EF4-FFF2-40B4-BE49-F238E27FC236}">
                <a16:creationId xmlns:a16="http://schemas.microsoft.com/office/drawing/2014/main" id="{78A398CD-42C9-4403-9F66-93E70009682A}"/>
              </a:ext>
            </a:extLst>
          </p:cNvPr>
          <p:cNvPicPr preferRelativeResize="0"/>
          <p:nvPr/>
        </p:nvPicPr>
        <p:blipFill rotWithShape="1">
          <a:blip r:embed="rId9">
            <a:alphaModFix/>
          </a:blip>
          <a:srcRect/>
          <a:stretch/>
        </p:blipFill>
        <p:spPr>
          <a:xfrm>
            <a:off x="360355" y="5537379"/>
            <a:ext cx="1645920" cy="914400"/>
          </a:xfrm>
          <a:prstGeom prst="rect">
            <a:avLst/>
          </a:prstGeom>
          <a:noFill/>
          <a:ln>
            <a:noFill/>
          </a:ln>
        </p:spPr>
      </p:pic>
      <p:sp>
        <p:nvSpPr>
          <p:cNvPr id="13" name="Shape 124">
            <a:extLst>
              <a:ext uri="{FF2B5EF4-FFF2-40B4-BE49-F238E27FC236}">
                <a16:creationId xmlns:a16="http://schemas.microsoft.com/office/drawing/2014/main" id="{7DCDCDA4-88CB-4765-BD02-84B34507D9F1}"/>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Tree>
    <p:extLst>
      <p:ext uri="{BB962C8B-B14F-4D97-AF65-F5344CB8AC3E}">
        <p14:creationId xmlns:p14="http://schemas.microsoft.com/office/powerpoint/2010/main" val="2851658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Shape 119">
            <a:extLst>
              <a:ext uri="{FF2B5EF4-FFF2-40B4-BE49-F238E27FC236}">
                <a16:creationId xmlns:a16="http://schemas.microsoft.com/office/drawing/2014/main" id="{74AB5B67-1C75-460B-AA1C-E9C690FC2A4E}"/>
              </a:ext>
            </a:extLst>
          </p:cNvPr>
          <p:cNvPicPr preferRelativeResize="0"/>
          <p:nvPr/>
        </p:nvPicPr>
        <p:blipFill rotWithShape="1">
          <a:blip r:embed="rId3">
            <a:alphaModFix/>
          </a:blip>
          <a:srcRect/>
          <a:stretch/>
        </p:blipFill>
        <p:spPr>
          <a:xfrm>
            <a:off x="360355" y="5537379"/>
            <a:ext cx="1645920" cy="914400"/>
          </a:xfrm>
          <a:prstGeom prst="rect">
            <a:avLst/>
          </a:prstGeom>
          <a:noFill/>
          <a:ln>
            <a:noFill/>
          </a:ln>
        </p:spPr>
      </p:pic>
      <p:sp>
        <p:nvSpPr>
          <p:cNvPr id="5" name="Shape 124">
            <a:extLst>
              <a:ext uri="{FF2B5EF4-FFF2-40B4-BE49-F238E27FC236}">
                <a16:creationId xmlns:a16="http://schemas.microsoft.com/office/drawing/2014/main" id="{2CDD313C-FD99-4674-8D10-967F33FE29D8}"/>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
        <p:nvSpPr>
          <p:cNvPr id="6" name="Shape 784">
            <a:extLst>
              <a:ext uri="{FF2B5EF4-FFF2-40B4-BE49-F238E27FC236}">
                <a16:creationId xmlns:a16="http://schemas.microsoft.com/office/drawing/2014/main" id="{A0F9002A-C8EB-45E0-9CA8-F23A3DDA960C}"/>
              </a:ext>
            </a:extLst>
          </p:cNvPr>
          <p:cNvSpPr txBox="1">
            <a:spLocks noGrp="1"/>
          </p:cNvSpPr>
          <p:nvPr>
            <p:ph type="title"/>
          </p:nvPr>
        </p:nvSpPr>
        <p:spPr>
          <a:xfrm>
            <a:off x="544959" y="340496"/>
            <a:ext cx="8354483" cy="1325563"/>
          </a:xfrm>
          <a:prstGeom prst="rect">
            <a:avLst/>
          </a:prstGeom>
          <a:noFill/>
          <a:ln>
            <a:noFill/>
          </a:ln>
        </p:spPr>
        <p:txBody>
          <a:bodyPr wrap="square" lIns="91425" tIns="45700" rIns="91425" bIns="45700" anchor="ctr" anchorCtr="0">
            <a:noAutofit/>
          </a:bodyPr>
          <a:lstStyle/>
          <a:p>
            <a:pPr marL="0" marR="0" lvl="0" indent="-279400" algn="ctr" rtl="0">
              <a:lnSpc>
                <a:spcPct val="90000"/>
              </a:lnSpc>
              <a:spcBef>
                <a:spcPts val="0"/>
              </a:spcBef>
              <a:buClr>
                <a:schemeClr val="dk1"/>
              </a:buClr>
              <a:buSzPct val="100000"/>
              <a:buFont typeface="Source Sans Pro"/>
              <a:buNone/>
            </a:pPr>
            <a:r>
              <a:rPr lang="en-US" sz="4400" b="0" i="0" u="none" strike="noStrike" cap="none" dirty="0">
                <a:solidFill>
                  <a:srgbClr val="FF9900"/>
                </a:solidFill>
                <a:latin typeface="Corbel" panose="020B0503020204020204" pitchFamily="34" charset="0"/>
                <a:ea typeface="Source Sans Pro"/>
                <a:cs typeface="Source Sans Pro"/>
                <a:sym typeface="Source Sans Pro"/>
              </a:rPr>
              <a:t>Summer Reading Extravaganza</a:t>
            </a:r>
          </a:p>
        </p:txBody>
      </p:sp>
      <p:pic>
        <p:nvPicPr>
          <p:cNvPr id="7" name="Shape 785">
            <a:extLst>
              <a:ext uri="{FF2B5EF4-FFF2-40B4-BE49-F238E27FC236}">
                <a16:creationId xmlns:a16="http://schemas.microsoft.com/office/drawing/2014/main" id="{BCC03941-E6B3-4703-8D0B-033910734D4C}"/>
              </a:ext>
            </a:extLst>
          </p:cNvPr>
          <p:cNvPicPr preferRelativeResize="0">
            <a:picLocks noGrp="1" noChangeAspect="1"/>
          </p:cNvPicPr>
          <p:nvPr>
            <p:ph type="body" idx="1"/>
          </p:nvPr>
        </p:nvPicPr>
        <p:blipFill rotWithShape="1">
          <a:blip r:embed="rId4">
            <a:alphaModFix/>
          </a:blip>
          <a:srcRect/>
          <a:stretch/>
        </p:blipFill>
        <p:spPr>
          <a:xfrm>
            <a:off x="6361287" y="1831362"/>
            <a:ext cx="4524070" cy="4023360"/>
          </a:xfrm>
          <a:prstGeom prst="rect">
            <a:avLst/>
          </a:prstGeom>
          <a:noFill/>
          <a:ln>
            <a:noFill/>
          </a:ln>
        </p:spPr>
      </p:pic>
      <p:pic>
        <p:nvPicPr>
          <p:cNvPr id="8" name="Shape 786" descr="06112017_CLP_Extravaganza_0188">
            <a:extLst>
              <a:ext uri="{FF2B5EF4-FFF2-40B4-BE49-F238E27FC236}">
                <a16:creationId xmlns:a16="http://schemas.microsoft.com/office/drawing/2014/main" id="{136EE57B-1D5D-4B86-A849-96FAB0768475}"/>
              </a:ext>
            </a:extLst>
          </p:cNvPr>
          <p:cNvPicPr preferRelativeResize="0">
            <a:picLocks noChangeAspect="1"/>
          </p:cNvPicPr>
          <p:nvPr/>
        </p:nvPicPr>
        <p:blipFill rotWithShape="1">
          <a:blip r:embed="rId5">
            <a:alphaModFix/>
          </a:blip>
          <a:srcRect/>
          <a:stretch/>
        </p:blipFill>
        <p:spPr>
          <a:xfrm>
            <a:off x="1828803" y="1600200"/>
            <a:ext cx="3424161" cy="3657600"/>
          </a:xfrm>
          <a:prstGeom prst="rect">
            <a:avLst/>
          </a:prstGeom>
          <a:noFill/>
          <a:ln>
            <a:noFill/>
          </a:ln>
        </p:spPr>
      </p:pic>
    </p:spTree>
    <p:extLst>
      <p:ext uri="{BB962C8B-B14F-4D97-AF65-F5344CB8AC3E}">
        <p14:creationId xmlns:p14="http://schemas.microsoft.com/office/powerpoint/2010/main" val="2560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Shape 119">
            <a:extLst>
              <a:ext uri="{FF2B5EF4-FFF2-40B4-BE49-F238E27FC236}">
                <a16:creationId xmlns:a16="http://schemas.microsoft.com/office/drawing/2014/main" id="{74AB5B67-1C75-460B-AA1C-E9C690FC2A4E}"/>
              </a:ext>
            </a:extLst>
          </p:cNvPr>
          <p:cNvPicPr preferRelativeResize="0"/>
          <p:nvPr/>
        </p:nvPicPr>
        <p:blipFill rotWithShape="1">
          <a:blip r:embed="rId3">
            <a:alphaModFix/>
          </a:blip>
          <a:srcRect/>
          <a:stretch/>
        </p:blipFill>
        <p:spPr>
          <a:xfrm>
            <a:off x="360355" y="5537379"/>
            <a:ext cx="1645920" cy="914400"/>
          </a:xfrm>
          <a:prstGeom prst="rect">
            <a:avLst/>
          </a:prstGeom>
          <a:noFill/>
          <a:ln>
            <a:noFill/>
          </a:ln>
        </p:spPr>
      </p:pic>
      <p:sp>
        <p:nvSpPr>
          <p:cNvPr id="5" name="Shape 124">
            <a:extLst>
              <a:ext uri="{FF2B5EF4-FFF2-40B4-BE49-F238E27FC236}">
                <a16:creationId xmlns:a16="http://schemas.microsoft.com/office/drawing/2014/main" id="{2CDD313C-FD99-4674-8D10-967F33FE29D8}"/>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
        <p:nvSpPr>
          <p:cNvPr id="6" name="Title 1">
            <a:extLst>
              <a:ext uri="{FF2B5EF4-FFF2-40B4-BE49-F238E27FC236}">
                <a16:creationId xmlns:a16="http://schemas.microsoft.com/office/drawing/2014/main" id="{1FF38AA3-1986-434F-8CFE-C059147D242E}"/>
              </a:ext>
            </a:extLst>
          </p:cNvPr>
          <p:cNvSpPr>
            <a:spLocks noGrp="1"/>
          </p:cNvSpPr>
          <p:nvPr>
            <p:ph type="title"/>
          </p:nvPr>
        </p:nvSpPr>
        <p:spPr>
          <a:xfrm>
            <a:off x="696350" y="302774"/>
            <a:ext cx="8229600" cy="944562"/>
          </a:xfrm>
        </p:spPr>
        <p:txBody>
          <a:bodyPr>
            <a:normAutofit/>
          </a:bodyPr>
          <a:lstStyle/>
          <a:p>
            <a:r>
              <a:rPr lang="en-US" dirty="0"/>
              <a:t>We Bring the Library To  You</a:t>
            </a:r>
          </a:p>
        </p:txBody>
      </p:sp>
      <p:sp>
        <p:nvSpPr>
          <p:cNvPr id="7" name="Content Placeholder 3">
            <a:extLst>
              <a:ext uri="{FF2B5EF4-FFF2-40B4-BE49-F238E27FC236}">
                <a16:creationId xmlns:a16="http://schemas.microsoft.com/office/drawing/2014/main" id="{BC02274D-8549-4F92-A830-A2439AAA39C1}"/>
              </a:ext>
            </a:extLst>
          </p:cNvPr>
          <p:cNvSpPr txBox="1">
            <a:spLocks/>
          </p:cNvSpPr>
          <p:nvPr/>
        </p:nvSpPr>
        <p:spPr>
          <a:xfrm>
            <a:off x="7533709" y="1127176"/>
            <a:ext cx="4279642" cy="52032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pPr>
              <a:spcBef>
                <a:spcPts val="300"/>
              </a:spcBef>
              <a:buFont typeface="Wingdings" panose="05000000000000000000" pitchFamily="2" charset="2"/>
              <a:buChar char="v"/>
            </a:pPr>
            <a:r>
              <a:rPr lang="en-US" sz="2800" dirty="0"/>
              <a:t>Library Cards</a:t>
            </a:r>
          </a:p>
          <a:p>
            <a:pPr>
              <a:spcBef>
                <a:spcPts val="300"/>
              </a:spcBef>
              <a:buFont typeface="Wingdings" panose="05000000000000000000" pitchFamily="2" charset="2"/>
              <a:buChar char="v"/>
            </a:pPr>
            <a:r>
              <a:rPr lang="en-US" sz="2800" dirty="0"/>
              <a:t>Book Mobiles</a:t>
            </a:r>
          </a:p>
          <a:p>
            <a:pPr>
              <a:spcBef>
                <a:spcPts val="300"/>
              </a:spcBef>
              <a:buFont typeface="Wingdings" panose="05000000000000000000" pitchFamily="2" charset="2"/>
              <a:buChar char="v"/>
            </a:pPr>
            <a:r>
              <a:rPr lang="en-US" sz="2800" dirty="0"/>
              <a:t>Lobby Stops</a:t>
            </a:r>
          </a:p>
          <a:p>
            <a:pPr>
              <a:spcBef>
                <a:spcPts val="300"/>
              </a:spcBef>
              <a:buFont typeface="Wingdings" panose="05000000000000000000" pitchFamily="2" charset="2"/>
              <a:buChar char="v"/>
            </a:pPr>
            <a:r>
              <a:rPr lang="en-US" sz="2800" dirty="0"/>
              <a:t>Book Fairs</a:t>
            </a:r>
          </a:p>
          <a:p>
            <a:pPr>
              <a:spcBef>
                <a:spcPts val="300"/>
              </a:spcBef>
              <a:buFont typeface="Wingdings" panose="05000000000000000000" pitchFamily="2" charset="2"/>
              <a:buChar char="v"/>
            </a:pPr>
            <a:r>
              <a:rPr lang="en-US" sz="2800" dirty="0"/>
              <a:t>Touch A Truck</a:t>
            </a:r>
          </a:p>
          <a:p>
            <a:pPr>
              <a:spcBef>
                <a:spcPts val="300"/>
              </a:spcBef>
              <a:buFont typeface="Wingdings" panose="05000000000000000000" pitchFamily="2" charset="2"/>
              <a:buChar char="v"/>
            </a:pPr>
            <a:r>
              <a:rPr lang="en-US" sz="2800" dirty="0"/>
              <a:t>Business Expositions</a:t>
            </a:r>
          </a:p>
          <a:p>
            <a:pPr>
              <a:spcBef>
                <a:spcPts val="300"/>
              </a:spcBef>
              <a:buFont typeface="Wingdings" panose="05000000000000000000" pitchFamily="2" charset="2"/>
              <a:buChar char="v"/>
            </a:pPr>
            <a:r>
              <a:rPr lang="en-US" sz="2800" dirty="0"/>
              <a:t>Senior Fairs</a:t>
            </a:r>
          </a:p>
          <a:p>
            <a:pPr>
              <a:spcBef>
                <a:spcPts val="300"/>
              </a:spcBef>
              <a:buFont typeface="Wingdings" panose="05000000000000000000" pitchFamily="2" charset="2"/>
              <a:buChar char="v"/>
            </a:pPr>
            <a:r>
              <a:rPr lang="en-US" sz="2800" dirty="0"/>
              <a:t>Resource Information</a:t>
            </a:r>
          </a:p>
          <a:p>
            <a:pPr>
              <a:spcBef>
                <a:spcPts val="300"/>
              </a:spcBef>
              <a:buFont typeface="Wingdings" panose="05000000000000000000" pitchFamily="2" charset="2"/>
              <a:buChar char="v"/>
            </a:pPr>
            <a:r>
              <a:rPr lang="en-US" sz="2800" dirty="0"/>
              <a:t>eReader Demonstrations</a:t>
            </a:r>
          </a:p>
          <a:p>
            <a:pPr>
              <a:spcBef>
                <a:spcPts val="300"/>
              </a:spcBef>
              <a:buFont typeface="Wingdings" panose="05000000000000000000" pitchFamily="2" charset="2"/>
              <a:buChar char="v"/>
            </a:pPr>
            <a:r>
              <a:rPr lang="en-US" sz="2800" dirty="0"/>
              <a:t>Reminisce with the Library Programs</a:t>
            </a:r>
          </a:p>
        </p:txBody>
      </p:sp>
      <p:pic>
        <p:nvPicPr>
          <p:cNvPr id="9" name="Picture 3">
            <a:extLst>
              <a:ext uri="{FF2B5EF4-FFF2-40B4-BE49-F238E27FC236}">
                <a16:creationId xmlns:a16="http://schemas.microsoft.com/office/drawing/2014/main" id="{8E3DFA5E-CDE0-4CC4-AE56-BC4C739CCFF1}"/>
              </a:ext>
            </a:extLst>
          </p:cNvPr>
          <p:cNvPicPr>
            <a:picLocks noChangeAspect="1" noChangeArrowheads="1"/>
          </p:cNvPicPr>
          <p:nvPr/>
        </p:nvPicPr>
        <p:blipFill>
          <a:blip r:embed="rId4" cstate="print"/>
          <a:srcRect/>
          <a:stretch>
            <a:fillRect/>
          </a:stretch>
        </p:blipFill>
        <p:spPr bwMode="auto">
          <a:xfrm>
            <a:off x="533397" y="1447800"/>
            <a:ext cx="3101731" cy="3657600"/>
          </a:xfrm>
          <a:prstGeom prst="rect">
            <a:avLst/>
          </a:prstGeom>
          <a:noFill/>
          <a:ln w="9525">
            <a:noFill/>
            <a:miter lim="800000"/>
            <a:headEnd/>
            <a:tailEnd/>
          </a:ln>
          <a:effectLst/>
        </p:spPr>
      </p:pic>
      <p:pic>
        <p:nvPicPr>
          <p:cNvPr id="10" name="Picture 2" descr="https://sphotos-b.xx.fbcdn.net/hphotos-ash3/10730_162184443440_2201099_n.jpg">
            <a:extLst>
              <a:ext uri="{FF2B5EF4-FFF2-40B4-BE49-F238E27FC236}">
                <a16:creationId xmlns:a16="http://schemas.microsoft.com/office/drawing/2014/main" id="{F13A7077-CC62-4CD9-A4F6-D2C73BAF42A3}"/>
              </a:ext>
            </a:extLst>
          </p:cNvPr>
          <p:cNvPicPr>
            <a:picLocks noChangeAspect="1" noChangeArrowheads="1"/>
          </p:cNvPicPr>
          <p:nvPr/>
        </p:nvPicPr>
        <p:blipFill>
          <a:blip r:embed="rId5" cstate="print"/>
          <a:srcRect/>
          <a:stretch>
            <a:fillRect/>
          </a:stretch>
        </p:blipFill>
        <p:spPr bwMode="auto">
          <a:xfrm>
            <a:off x="3760861" y="2057400"/>
            <a:ext cx="3657599" cy="27432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Shape 119">
            <a:extLst>
              <a:ext uri="{FF2B5EF4-FFF2-40B4-BE49-F238E27FC236}">
                <a16:creationId xmlns:a16="http://schemas.microsoft.com/office/drawing/2014/main" id="{74AB5B67-1C75-460B-AA1C-E9C690FC2A4E}"/>
              </a:ext>
            </a:extLst>
          </p:cNvPr>
          <p:cNvPicPr preferRelativeResize="0"/>
          <p:nvPr/>
        </p:nvPicPr>
        <p:blipFill rotWithShape="1">
          <a:blip r:embed="rId3">
            <a:alphaModFix/>
          </a:blip>
          <a:srcRect/>
          <a:stretch/>
        </p:blipFill>
        <p:spPr>
          <a:xfrm>
            <a:off x="360355" y="5537379"/>
            <a:ext cx="1645920" cy="914400"/>
          </a:xfrm>
          <a:prstGeom prst="rect">
            <a:avLst/>
          </a:prstGeom>
          <a:noFill/>
          <a:ln>
            <a:noFill/>
          </a:ln>
        </p:spPr>
      </p:pic>
      <p:sp>
        <p:nvSpPr>
          <p:cNvPr id="5" name="Shape 124">
            <a:extLst>
              <a:ext uri="{FF2B5EF4-FFF2-40B4-BE49-F238E27FC236}">
                <a16:creationId xmlns:a16="http://schemas.microsoft.com/office/drawing/2014/main" id="{2CDD313C-FD99-4674-8D10-967F33FE29D8}"/>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
        <p:nvSpPr>
          <p:cNvPr id="2" name="Rectangle 1">
            <a:extLst>
              <a:ext uri="{FF2B5EF4-FFF2-40B4-BE49-F238E27FC236}">
                <a16:creationId xmlns:a16="http://schemas.microsoft.com/office/drawing/2014/main" id="{FA51D4AA-13CB-402D-9D56-6D863C1B503D}"/>
              </a:ext>
            </a:extLst>
          </p:cNvPr>
          <p:cNvSpPr/>
          <p:nvPr/>
        </p:nvSpPr>
        <p:spPr>
          <a:xfrm>
            <a:off x="2180492" y="3197665"/>
            <a:ext cx="8004517" cy="1569660"/>
          </a:xfrm>
          <a:prstGeom prst="rect">
            <a:avLst/>
          </a:prstGeom>
        </p:spPr>
        <p:txBody>
          <a:bodyPr wrap="square">
            <a:spAutoFit/>
          </a:bodyPr>
          <a:lstStyle/>
          <a:p>
            <a:r>
              <a:rPr lang="en-US" sz="2400" b="1" dirty="0">
                <a:latin typeface="Corbel" panose="020B0503020204020204" pitchFamily="34" charset="0"/>
              </a:rPr>
              <a:t>The ALA Office for Diversity, Literacy, and Outreach Services supports library and information science workers in creating safe, responsible, and all-inclusive spaces that serve and represent the entire community. </a:t>
            </a:r>
            <a:endParaRPr lang="en-US" sz="2400" dirty="0">
              <a:latin typeface="Corbel" panose="020B0503020204020204" pitchFamily="34" charset="0"/>
            </a:endParaRPr>
          </a:p>
        </p:txBody>
      </p:sp>
      <p:sp>
        <p:nvSpPr>
          <p:cNvPr id="6" name="Title 1">
            <a:extLst>
              <a:ext uri="{FF2B5EF4-FFF2-40B4-BE49-F238E27FC236}">
                <a16:creationId xmlns:a16="http://schemas.microsoft.com/office/drawing/2014/main" id="{228B29A6-24CF-49CF-ABE6-B1DE5589CB4D}"/>
              </a:ext>
            </a:extLst>
          </p:cNvPr>
          <p:cNvSpPr>
            <a:spLocks noGrp="1"/>
          </p:cNvSpPr>
          <p:nvPr>
            <p:ph type="title"/>
          </p:nvPr>
        </p:nvSpPr>
        <p:spPr>
          <a:xfrm>
            <a:off x="4200736" y="1714567"/>
            <a:ext cx="7378148" cy="1013100"/>
          </a:xfrm>
        </p:spPr>
        <p:txBody>
          <a:bodyPr>
            <a:noAutofit/>
          </a:bodyPr>
          <a:lstStyle/>
          <a:p>
            <a:r>
              <a:rPr lang="en-US" sz="3600" b="1" dirty="0"/>
              <a:t>ALA: ODLOS</a:t>
            </a:r>
            <a:br>
              <a:rPr lang="en-US" sz="3600" b="1" dirty="0"/>
            </a:br>
            <a:r>
              <a:rPr lang="en-US" sz="3600" dirty="0"/>
              <a:t>http://www.ala.org/offices/diversity</a:t>
            </a:r>
          </a:p>
        </p:txBody>
      </p:sp>
      <p:pic>
        <p:nvPicPr>
          <p:cNvPr id="7" name="Picture 6">
            <a:extLst>
              <a:ext uri="{FF2B5EF4-FFF2-40B4-BE49-F238E27FC236}">
                <a16:creationId xmlns:a16="http://schemas.microsoft.com/office/drawing/2014/main" id="{E06C7BFA-CB33-40A8-83D3-4CFBCBC4050C}"/>
              </a:ext>
            </a:extLst>
          </p:cNvPr>
          <p:cNvPicPr>
            <a:picLocks noChangeAspect="1"/>
          </p:cNvPicPr>
          <p:nvPr/>
        </p:nvPicPr>
        <p:blipFill>
          <a:blip r:embed="rId4"/>
          <a:stretch>
            <a:fillRect/>
          </a:stretch>
        </p:blipFill>
        <p:spPr>
          <a:xfrm>
            <a:off x="922607" y="863826"/>
            <a:ext cx="2982349" cy="2011680"/>
          </a:xfrm>
          <a:prstGeom prst="rect">
            <a:avLst/>
          </a:prstGeom>
        </p:spPr>
      </p:pic>
    </p:spTree>
    <p:extLst>
      <p:ext uri="{BB962C8B-B14F-4D97-AF65-F5344CB8AC3E}">
        <p14:creationId xmlns:p14="http://schemas.microsoft.com/office/powerpoint/2010/main" val="179341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p:nvPr/>
        </p:nvSpPr>
        <p:spPr>
          <a:xfrm>
            <a:off x="554782" y="325094"/>
            <a:ext cx="6943858" cy="767491"/>
          </a:xfrm>
          <a:prstGeom prst="rect">
            <a:avLst/>
          </a:prstGeom>
          <a:noFill/>
          <a:ln>
            <a:noFill/>
          </a:ln>
        </p:spPr>
        <p:txBody>
          <a:bodyPr wrap="square" lIns="91425" tIns="45700" rIns="91425" bIns="45700" anchor="b" anchorCtr="0">
            <a:noAutofit/>
          </a:bodyPr>
          <a:lstStyle/>
          <a:p>
            <a:pPr algn="ctr">
              <a:lnSpc>
                <a:spcPct val="85000"/>
              </a:lnSpc>
              <a:buClr>
                <a:srgbClr val="CE5717"/>
              </a:buClr>
              <a:buSzPct val="25000"/>
            </a:pPr>
            <a:r>
              <a:rPr lang="en-US" sz="4400" dirty="0">
                <a:solidFill>
                  <a:srgbClr val="CE5717"/>
                </a:solidFill>
                <a:latin typeface="Corbel" panose="020B0503020204020204" pitchFamily="34" charset="0"/>
              </a:rPr>
              <a:t>ABOS HISTORY</a:t>
            </a:r>
          </a:p>
        </p:txBody>
      </p:sp>
      <p:sp>
        <p:nvSpPr>
          <p:cNvPr id="651" name="Shape 651"/>
          <p:cNvSpPr/>
          <p:nvPr/>
        </p:nvSpPr>
        <p:spPr>
          <a:xfrm>
            <a:off x="554782" y="1317068"/>
            <a:ext cx="7946794" cy="4832092"/>
          </a:xfrm>
          <a:prstGeom prst="rect">
            <a:avLst/>
          </a:prstGeom>
          <a:noFill/>
          <a:ln>
            <a:noFill/>
          </a:ln>
        </p:spPr>
        <p:txBody>
          <a:bodyPr wrap="square" lIns="91425" tIns="45700" rIns="91425" bIns="45700" anchor="t" anchorCtr="0">
            <a:noAutofit/>
          </a:bodyPr>
          <a:lstStyle/>
          <a:p>
            <a:pPr>
              <a:buSzPct val="25000"/>
            </a:pPr>
            <a:r>
              <a:rPr lang="en-US" sz="2400" dirty="0">
                <a:solidFill>
                  <a:schemeClr val="dk1"/>
                </a:solidFill>
                <a:latin typeface="Corbel" panose="020B0503020204020204" pitchFamily="34" charset="0"/>
              </a:rPr>
              <a:t>For many years, Professor Bernard (Bernie) Vavrek from Clarion University sponsored two organizations, the Association for Rural and Small Libraries (ARSL) and the Association of Bookmobile and Outreach Services (ABOS).  They would have a joint conference in Columbus, Ohio each year.  Clarion University hosted a listserv for each organization.  </a:t>
            </a:r>
          </a:p>
          <a:p>
            <a:endParaRPr sz="2400" dirty="0">
              <a:solidFill>
                <a:schemeClr val="dk1"/>
              </a:solidFill>
              <a:latin typeface="Corbel" panose="020B0503020204020204" pitchFamily="34" charset="0"/>
            </a:endParaRPr>
          </a:p>
          <a:p>
            <a:pPr>
              <a:buSzPct val="25000"/>
            </a:pPr>
            <a:r>
              <a:rPr lang="en-US" sz="2400" dirty="0">
                <a:solidFill>
                  <a:schemeClr val="dk1"/>
                </a:solidFill>
                <a:latin typeface="Corbel" panose="020B0503020204020204" pitchFamily="34" charset="0"/>
              </a:rPr>
              <a:t>In 2006, Professor Vavrek retired and the two groups decided to separate.</a:t>
            </a:r>
          </a:p>
          <a:p>
            <a:endParaRPr sz="2400" dirty="0">
              <a:solidFill>
                <a:schemeClr val="dk1"/>
              </a:solidFill>
              <a:latin typeface="Corbel" panose="020B0503020204020204" pitchFamily="34" charset="0"/>
            </a:endParaRPr>
          </a:p>
          <a:p>
            <a:pPr algn="ctr">
              <a:buSzPct val="25000"/>
            </a:pPr>
            <a:r>
              <a:rPr lang="en-US" sz="2400" dirty="0">
                <a:solidFill>
                  <a:schemeClr val="dk1"/>
                </a:solidFill>
                <a:latin typeface="Corbel" panose="020B0503020204020204" pitchFamily="34" charset="0"/>
              </a:rPr>
              <a:t>More information on our website!</a:t>
            </a:r>
            <a:br>
              <a:rPr lang="en-US" sz="2400" dirty="0">
                <a:solidFill>
                  <a:schemeClr val="dk1"/>
                </a:solidFill>
                <a:latin typeface="Corbel" panose="020B0503020204020204" pitchFamily="34" charset="0"/>
              </a:rPr>
            </a:br>
            <a:endParaRPr lang="en-US" sz="2400" dirty="0">
              <a:solidFill>
                <a:schemeClr val="dk1"/>
              </a:solidFill>
              <a:latin typeface="Corbel" panose="020B0503020204020204" pitchFamily="34" charset="0"/>
            </a:endParaRPr>
          </a:p>
          <a:p>
            <a:pPr>
              <a:buSzPct val="25000"/>
            </a:pPr>
            <a:br>
              <a:rPr lang="en-US" sz="2400" dirty="0">
                <a:solidFill>
                  <a:schemeClr val="dk1"/>
                </a:solidFill>
                <a:latin typeface="Corbel" panose="020B0503020204020204" pitchFamily="34" charset="0"/>
              </a:rPr>
            </a:br>
            <a:endParaRPr lang="en-US" sz="2400" dirty="0">
              <a:solidFill>
                <a:schemeClr val="dk1"/>
              </a:solidFill>
              <a:latin typeface="Corbel" panose="020B0503020204020204" pitchFamily="34" charset="0"/>
            </a:endParaRPr>
          </a:p>
        </p:txBody>
      </p:sp>
      <p:pic>
        <p:nvPicPr>
          <p:cNvPr id="4" name="Shape 683" descr="images.png">
            <a:extLst>
              <a:ext uri="{FF2B5EF4-FFF2-40B4-BE49-F238E27FC236}">
                <a16:creationId xmlns:a16="http://schemas.microsoft.com/office/drawing/2014/main" id="{F595948A-8CA5-4B58-9D4D-B08B649AE950}"/>
              </a:ext>
            </a:extLst>
          </p:cNvPr>
          <p:cNvPicPr preferRelativeResize="0">
            <a:picLocks noChangeAspect="1"/>
          </p:cNvPicPr>
          <p:nvPr/>
        </p:nvPicPr>
        <p:blipFill rotWithShape="1">
          <a:blip r:embed="rId3">
            <a:alphaModFix/>
          </a:blip>
          <a:srcRect/>
          <a:stretch/>
        </p:blipFill>
        <p:spPr>
          <a:xfrm>
            <a:off x="8853153" y="610866"/>
            <a:ext cx="2525840" cy="1828800"/>
          </a:xfrm>
          <a:prstGeom prst="rect">
            <a:avLst/>
          </a:prstGeom>
          <a:noFill/>
          <a:ln>
            <a:noFill/>
          </a:ln>
        </p:spPr>
      </p:pic>
      <p:pic>
        <p:nvPicPr>
          <p:cNvPr id="5" name="Shape 684" descr="220px-ARSL_hi_res_color.JPG">
            <a:extLst>
              <a:ext uri="{FF2B5EF4-FFF2-40B4-BE49-F238E27FC236}">
                <a16:creationId xmlns:a16="http://schemas.microsoft.com/office/drawing/2014/main" id="{349A7639-548B-41CB-9018-C18B5D3275ED}"/>
              </a:ext>
            </a:extLst>
          </p:cNvPr>
          <p:cNvPicPr preferRelativeResize="0">
            <a:picLocks noChangeAspect="1"/>
          </p:cNvPicPr>
          <p:nvPr/>
        </p:nvPicPr>
        <p:blipFill rotWithShape="1">
          <a:blip r:embed="rId4">
            <a:alphaModFix/>
          </a:blip>
          <a:srcRect/>
          <a:stretch/>
        </p:blipFill>
        <p:spPr>
          <a:xfrm>
            <a:off x="9517553" y="2818714"/>
            <a:ext cx="1861440" cy="1828800"/>
          </a:xfrm>
          <a:prstGeom prst="rect">
            <a:avLst/>
          </a:prstGeom>
          <a:noFill/>
          <a:ln>
            <a:noFill/>
          </a:ln>
        </p:spPr>
      </p:pic>
      <p:pic>
        <p:nvPicPr>
          <p:cNvPr id="6" name="Shape 685">
            <a:extLst>
              <a:ext uri="{FF2B5EF4-FFF2-40B4-BE49-F238E27FC236}">
                <a16:creationId xmlns:a16="http://schemas.microsoft.com/office/drawing/2014/main" id="{8E018274-0349-433B-8CC3-BC84A2A2759D}"/>
              </a:ext>
            </a:extLst>
          </p:cNvPr>
          <p:cNvPicPr preferRelativeResize="0">
            <a:picLocks noChangeAspect="1"/>
          </p:cNvPicPr>
          <p:nvPr/>
        </p:nvPicPr>
        <p:blipFill rotWithShape="1">
          <a:blip r:embed="rId5">
            <a:alphaModFix/>
          </a:blip>
          <a:srcRect/>
          <a:stretch/>
        </p:blipFill>
        <p:spPr>
          <a:xfrm>
            <a:off x="8085053" y="4647514"/>
            <a:ext cx="3293940" cy="1828800"/>
          </a:xfrm>
          <a:prstGeom prst="rect">
            <a:avLst/>
          </a:prstGeom>
          <a:noFill/>
          <a:ln>
            <a:noFill/>
          </a:ln>
        </p:spPr>
      </p:pic>
    </p:spTree>
    <p:extLst>
      <p:ext uri="{BB962C8B-B14F-4D97-AF65-F5344CB8AC3E}">
        <p14:creationId xmlns:p14="http://schemas.microsoft.com/office/powerpoint/2010/main" val="4279750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Shape 119">
            <a:extLst>
              <a:ext uri="{FF2B5EF4-FFF2-40B4-BE49-F238E27FC236}">
                <a16:creationId xmlns:a16="http://schemas.microsoft.com/office/drawing/2014/main" id="{74AB5B67-1C75-460B-AA1C-E9C690FC2A4E}"/>
              </a:ext>
            </a:extLst>
          </p:cNvPr>
          <p:cNvPicPr preferRelativeResize="0"/>
          <p:nvPr/>
        </p:nvPicPr>
        <p:blipFill rotWithShape="1">
          <a:blip r:embed="rId3">
            <a:alphaModFix/>
          </a:blip>
          <a:srcRect/>
          <a:stretch/>
        </p:blipFill>
        <p:spPr>
          <a:xfrm>
            <a:off x="360355" y="5537379"/>
            <a:ext cx="1645920" cy="914400"/>
          </a:xfrm>
          <a:prstGeom prst="rect">
            <a:avLst/>
          </a:prstGeom>
          <a:noFill/>
          <a:ln>
            <a:noFill/>
          </a:ln>
        </p:spPr>
      </p:pic>
      <p:sp>
        <p:nvSpPr>
          <p:cNvPr id="5" name="Shape 124">
            <a:extLst>
              <a:ext uri="{FF2B5EF4-FFF2-40B4-BE49-F238E27FC236}">
                <a16:creationId xmlns:a16="http://schemas.microsoft.com/office/drawing/2014/main" id="{2CDD313C-FD99-4674-8D10-967F33FE29D8}"/>
              </a:ext>
            </a:extLst>
          </p:cNvPr>
          <p:cNvSpPr txBox="1">
            <a:spLocks/>
          </p:cNvSpPr>
          <p:nvPr/>
        </p:nvSpPr>
        <p:spPr>
          <a:xfrm>
            <a:off x="2180492" y="5585537"/>
            <a:ext cx="6718950" cy="8839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8C3C"/>
              </a:buClr>
              <a:buSzPts val="810"/>
              <a:buFont typeface="Trebuchet MS"/>
              <a:buNone/>
            </a:pPr>
            <a:r>
              <a:rPr lang="en-US" sz="6030" b="1" dirty="0">
                <a:solidFill>
                  <a:srgbClr val="FF8C3C"/>
                </a:solidFill>
                <a:latin typeface="Corbel" panose="020B0503020204020204" pitchFamily="34" charset="0"/>
                <a:ea typeface="Trebuchet MS"/>
                <a:cs typeface="Trebuchet MS"/>
                <a:sym typeface="Trebuchet MS"/>
              </a:rPr>
              <a:t>BOIR</a:t>
            </a:r>
            <a:endParaRPr lang="en-US" dirty="0">
              <a:latin typeface="Corbel" panose="020B0503020204020204" pitchFamily="34" charset="0"/>
            </a:endParaRPr>
          </a:p>
        </p:txBody>
      </p:sp>
      <p:sp>
        <p:nvSpPr>
          <p:cNvPr id="6" name="Shape 876">
            <a:extLst>
              <a:ext uri="{FF2B5EF4-FFF2-40B4-BE49-F238E27FC236}">
                <a16:creationId xmlns:a16="http://schemas.microsoft.com/office/drawing/2014/main" id="{506905E9-C666-452E-85EE-C823F06BD6C0}"/>
              </a:ext>
            </a:extLst>
          </p:cNvPr>
          <p:cNvSpPr/>
          <p:nvPr/>
        </p:nvSpPr>
        <p:spPr>
          <a:xfrm>
            <a:off x="5539967" y="3613714"/>
            <a:ext cx="6024548" cy="2162176"/>
          </a:xfrm>
          <a:prstGeom prst="rect">
            <a:avLst/>
          </a:prstGeom>
          <a:noFill/>
          <a:ln>
            <a:noFill/>
          </a:ln>
        </p:spPr>
        <p:txBody>
          <a:bodyPr wrap="square" lIns="91425" tIns="45700" rIns="91425" bIns="45700" anchor="t" anchorCtr="0">
            <a:noAutofit/>
          </a:bodyPr>
          <a:lstStyle/>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ATTEND THE ANNUAL CONFERENCE</a:t>
            </a:r>
          </a:p>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VOTE</a:t>
            </a:r>
          </a:p>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RUN FOR THE BOARD</a:t>
            </a:r>
          </a:p>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PRESENT AT YOUR LOCAL CONFERENCES</a:t>
            </a:r>
          </a:p>
        </p:txBody>
      </p:sp>
      <p:pic>
        <p:nvPicPr>
          <p:cNvPr id="2" name="Picture 1">
            <a:extLst>
              <a:ext uri="{FF2B5EF4-FFF2-40B4-BE49-F238E27FC236}">
                <a16:creationId xmlns:a16="http://schemas.microsoft.com/office/drawing/2014/main" id="{6F3C6E2D-C00D-4998-A52F-739CF2BECD86}"/>
              </a:ext>
            </a:extLst>
          </p:cNvPr>
          <p:cNvPicPr>
            <a:picLocks noChangeAspect="1"/>
          </p:cNvPicPr>
          <p:nvPr/>
        </p:nvPicPr>
        <p:blipFill>
          <a:blip r:embed="rId4"/>
          <a:stretch>
            <a:fillRect/>
          </a:stretch>
        </p:blipFill>
        <p:spPr>
          <a:xfrm>
            <a:off x="2621211" y="332271"/>
            <a:ext cx="7299088" cy="2743200"/>
          </a:xfrm>
          <a:prstGeom prst="rect">
            <a:avLst/>
          </a:prstGeom>
        </p:spPr>
      </p:pic>
      <p:sp>
        <p:nvSpPr>
          <p:cNvPr id="7" name="Shape 876">
            <a:extLst>
              <a:ext uri="{FF2B5EF4-FFF2-40B4-BE49-F238E27FC236}">
                <a16:creationId xmlns:a16="http://schemas.microsoft.com/office/drawing/2014/main" id="{69742AAE-D308-4D47-9DB0-6801A7E1E641}"/>
              </a:ext>
            </a:extLst>
          </p:cNvPr>
          <p:cNvSpPr/>
          <p:nvPr/>
        </p:nvSpPr>
        <p:spPr>
          <a:xfrm>
            <a:off x="1012874" y="3229395"/>
            <a:ext cx="5869650" cy="2162175"/>
          </a:xfrm>
          <a:prstGeom prst="rect">
            <a:avLst/>
          </a:prstGeom>
          <a:noFill/>
          <a:ln>
            <a:noFill/>
          </a:ln>
        </p:spPr>
        <p:txBody>
          <a:bodyPr wrap="square" lIns="91425" tIns="45700" rIns="91425" bIns="45700" anchor="t" anchorCtr="0">
            <a:noAutofit/>
          </a:bodyPr>
          <a:lstStyle/>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JOIN A COMMITTEE</a:t>
            </a:r>
          </a:p>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SHARE YOUR STORIES</a:t>
            </a:r>
          </a:p>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ASK YOUR QUESTIONS</a:t>
            </a:r>
          </a:p>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SPREAD THE WORD</a:t>
            </a:r>
          </a:p>
          <a:p>
            <a:pPr marL="731520" marR="0" lvl="0" indent="-285750" algn="l" rtl="0">
              <a:spcBef>
                <a:spcPts val="300"/>
              </a:spcBef>
              <a:spcAft>
                <a:spcPts val="0"/>
              </a:spcAft>
              <a:buClr>
                <a:schemeClr val="accent1"/>
              </a:buClr>
              <a:buSzPct val="100000"/>
              <a:buFont typeface="Noto Sans Symbols"/>
              <a:buChar char="❖"/>
            </a:pPr>
            <a:r>
              <a:rPr lang="en-US" sz="2400" dirty="0">
                <a:solidFill>
                  <a:schemeClr val="dk1"/>
                </a:solidFill>
                <a:latin typeface="Corbel" panose="020B0503020204020204" pitchFamily="34" charset="0"/>
                <a:sym typeface="Arial"/>
              </a:rPr>
              <a:t>RENEW YOUR MEMBERSHIP</a:t>
            </a:r>
          </a:p>
        </p:txBody>
      </p:sp>
    </p:spTree>
    <p:extLst>
      <p:ext uri="{BB962C8B-B14F-4D97-AF65-F5344CB8AC3E}">
        <p14:creationId xmlns:p14="http://schemas.microsoft.com/office/powerpoint/2010/main" val="2208673605"/>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488</Words>
  <Application>Microsoft Office PowerPoint</Application>
  <PresentationFormat>Widescreen</PresentationFormat>
  <Paragraphs>124</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Verdana</vt:lpstr>
      <vt:lpstr>Noto Sans Symbols</vt:lpstr>
      <vt:lpstr>Wingdings</vt:lpstr>
      <vt:lpstr>Trebuchet MS</vt:lpstr>
      <vt:lpstr>Arial</vt:lpstr>
      <vt:lpstr>Corbel</vt:lpstr>
      <vt:lpstr>Source Sans Pro</vt:lpstr>
      <vt:lpstr>Calibri</vt:lpstr>
      <vt:lpstr>Basis</vt:lpstr>
      <vt:lpstr>BRINGING  OUTREACH DATA  TO A NEW LEVEL</vt:lpstr>
      <vt:lpstr>Association of  Bookmobile &amp; Outreach Services</vt:lpstr>
      <vt:lpstr>PowerPoint Presentation</vt:lpstr>
      <vt:lpstr>Libraries: Part of the Community</vt:lpstr>
      <vt:lpstr>Summer Reading Extravaganza</vt:lpstr>
      <vt:lpstr>We Bring the Library To  You</vt:lpstr>
      <vt:lpstr>ALA: ODLOS http://www.ala.org/offices/diversity</vt:lpstr>
      <vt:lpstr>PowerPoint Presentation</vt:lpstr>
      <vt:lpstr>PowerPoint Presentation</vt:lpstr>
      <vt:lpstr>BOIR PROJECT  Bookmobile and Outreach Information Repository</vt:lpstr>
      <vt:lpstr>BOIR</vt:lpstr>
      <vt:lpstr>BOIR</vt:lpstr>
      <vt:lpstr>BOIR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OUTREACH DATA TO A NEW LEVEL</dc:title>
  <dc:creator>cathy zimmerman</dc:creator>
  <cp:lastModifiedBy>tinaheretohelp</cp:lastModifiedBy>
  <cp:revision>22</cp:revision>
  <dcterms:modified xsi:type="dcterms:W3CDTF">2018-10-08T02:08:24Z</dcterms:modified>
</cp:coreProperties>
</file>